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2" r:id="rId3"/>
    <p:sldId id="283" r:id="rId4"/>
    <p:sldId id="273" r:id="rId5"/>
    <p:sldId id="286" r:id="rId6"/>
    <p:sldId id="287" r:id="rId7"/>
    <p:sldId id="284" r:id="rId8"/>
    <p:sldId id="259" r:id="rId9"/>
    <p:sldId id="260" r:id="rId10"/>
    <p:sldId id="261" r:id="rId11"/>
    <p:sldId id="271" r:id="rId12"/>
    <p:sldId id="262" r:id="rId13"/>
    <p:sldId id="263" r:id="rId14"/>
    <p:sldId id="270" r:id="rId15"/>
    <p:sldId id="264" r:id="rId16"/>
    <p:sldId id="274" r:id="rId17"/>
    <p:sldId id="265" r:id="rId18"/>
    <p:sldId id="266" r:id="rId19"/>
    <p:sldId id="267" r:id="rId20"/>
    <p:sldId id="268" r:id="rId21"/>
    <p:sldId id="278" r:id="rId22"/>
    <p:sldId id="279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2B"/>
    <a:srgbClr val="AAD7E2"/>
    <a:srgbClr val="959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E180D-34BC-471A-836B-AA8D8EFC66C6}" v="2" dt="2025-11-21T14:17:48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9673" autoAdjust="0"/>
  </p:normalViewPr>
  <p:slideViewPr>
    <p:cSldViewPr>
      <p:cViewPr varScale="1">
        <p:scale>
          <a:sx n="77" d="100"/>
          <a:sy n="77" d="100"/>
        </p:scale>
        <p:origin x="1618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McKnight" userId="05c5b485de8b68e8" providerId="LiveId" clId="{562D9529-1FE3-425C-B3FA-B2AE02333EDB}"/>
    <pc:docChg chg="modSld">
      <pc:chgData name="Lottie McKnight" userId="05c5b485de8b68e8" providerId="LiveId" clId="{562D9529-1FE3-425C-B3FA-B2AE02333EDB}" dt="2025-11-21T14:18:06.819" v="7" actId="1076"/>
      <pc:docMkLst>
        <pc:docMk/>
      </pc:docMkLst>
      <pc:sldChg chg="modSp mod">
        <pc:chgData name="Lottie McKnight" userId="05c5b485de8b68e8" providerId="LiveId" clId="{562D9529-1FE3-425C-B3FA-B2AE02333EDB}" dt="2025-11-21T14:18:06.819" v="7" actId="1076"/>
        <pc:sldMkLst>
          <pc:docMk/>
          <pc:sldMk cId="0" sldId="285"/>
        </pc:sldMkLst>
        <pc:spChg chg="mod">
          <ac:chgData name="Lottie McKnight" userId="05c5b485de8b68e8" providerId="LiveId" clId="{562D9529-1FE3-425C-B3FA-B2AE02333EDB}" dt="2025-11-21T14:18:06.819" v="7" actId="1076"/>
          <ac:spMkLst>
            <pc:docMk/>
            <pc:sldMk cId="0" sldId="285"/>
            <ac:spMk id="6" creationId="{7D304E9E-D2E4-7D22-0506-68F64CB64357}"/>
          </ac:spMkLst>
        </pc:spChg>
        <pc:picChg chg="mod">
          <ac:chgData name="Lottie McKnight" userId="05c5b485de8b68e8" providerId="LiveId" clId="{562D9529-1FE3-425C-B3FA-B2AE02333EDB}" dt="2025-11-21T14:17:48.847" v="4" actId="1076"/>
          <ac:picMkLst>
            <pc:docMk/>
            <pc:sldMk cId="0" sldId="285"/>
            <ac:picMk id="3080" creationId="{7DA6D44B-7315-9C57-F91B-1C09A862D76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GB" dirty="0"/>
              <a:t>Where we stand now - AFTER ONLY 5 WEEKS</a:t>
            </a:r>
          </a:p>
        </c:rich>
      </c:tx>
      <c:layout>
        <c:manualLayout>
          <c:xMode val="edge"/>
          <c:yMode val="edge"/>
          <c:x val="0.13523148148148148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Where we stand now, AFTER ONLY 5 WEEKS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F9F4-4537-B189-6E5D19F5136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F9F4-4537-B189-6E5D19F5136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F9F4-4537-B189-6E5D19F51367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9F4-4537-B189-6E5D19F51367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F9F4-4537-B189-6E5D19F51367}"/>
              </c:ext>
            </c:extLst>
          </c:dPt>
          <c:cat>
            <c:strRef>
              <c:f>Sheet1!$A$2:$A$6</c:f>
              <c:strCache>
                <c:ptCount val="5"/>
                <c:pt idx="0">
                  <c:v>Electronic</c:v>
                </c:pt>
                <c:pt idx="1">
                  <c:v>Hard</c:v>
                </c:pt>
                <c:pt idx="2">
                  <c:v>Pledges</c:v>
                </c:pt>
                <c:pt idx="3">
                  <c:v>Loan</c:v>
                </c:pt>
                <c:pt idx="4">
                  <c:v>Unfunded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21.84</c:v>
                </c:pt>
                <c:pt idx="1">
                  <c:v>8.32</c:v>
                </c:pt>
                <c:pt idx="2">
                  <c:v>1.92</c:v>
                </c:pt>
                <c:pt idx="3">
                  <c:v>40</c:v>
                </c:pt>
                <c:pt idx="4">
                  <c:v>27.92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F4-4537-B189-6E5D19F51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Where we could be with more help: </a:t>
            </a:r>
          </a:p>
        </c:rich>
      </c:tx>
      <c:layout>
        <c:manualLayout>
          <c:xMode val="edge"/>
          <c:yMode val="edge"/>
          <c:x val="9.6261543695926904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Where we need to be 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0-E633-497F-9F44-4E01A4BF577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1-E633-497F-9F44-4E01A4BF577E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2-69BA-4E23-BD5A-652FD589A3C6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3-69BA-4E23-BD5A-652FD589A3C6}"/>
              </c:ext>
            </c:extLst>
          </c:dPt>
          <c:dPt>
            <c:idx val="4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4-69BA-4E23-BD5A-652FD589A3C6}"/>
              </c:ext>
            </c:extLst>
          </c:dPt>
          <c:dPt>
            <c:idx val="5"/>
            <c:bubble3D val="0"/>
            <c:spPr>
              <a:solidFill>
                <a:schemeClr val="accent4">
                  <a:lumMod val="50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5-69BA-4E23-BD5A-652FD589A3C6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6-69BA-4E23-BD5A-652FD589A3C6}"/>
              </c:ext>
            </c:extLst>
          </c:dPt>
          <c:cat>
            <c:strRef>
              <c:f>Sheet1!$A$2:$A$8</c:f>
              <c:strCache>
                <c:ptCount val="7"/>
                <c:pt idx="0">
                  <c:v>shares bought</c:v>
                </c:pt>
                <c:pt idx="1">
                  <c:v>60 more share of £100</c:v>
                </c:pt>
                <c:pt idx="2">
                  <c:v>50 more shares of £200</c:v>
                </c:pt>
                <c:pt idx="3">
                  <c:v>30 more shares at £500</c:v>
                </c:pt>
                <c:pt idx="4">
                  <c:v>20 more shares £1000</c:v>
                </c:pt>
                <c:pt idx="5">
                  <c:v>Loan</c:v>
                </c:pt>
                <c:pt idx="6">
                  <c:v>Unfunded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32.08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40</c:v>
                </c:pt>
                <c:pt idx="6">
                  <c:v>7.92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3-497F-9F44-4E01A4BF5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6A143-6317-4E17-8872-D3523FDD3990}" type="doc">
      <dgm:prSet loTypeId="urn:microsoft.com/office/officeart/2018/2/layout/IconVerticalSolidList" loCatId="icon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7CF039-6566-49EA-8281-BCE0061E8C2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share the current objectives</a:t>
          </a:r>
          <a:endParaRPr lang="en-US"/>
        </a:p>
      </dgm:t>
    </dgm:pt>
    <dgm:pt modelId="{66C4450E-D9A6-4F46-B91F-7A0A7664D6EE}" type="parTrans" cxnId="{3A0016A0-6F39-431F-AD2B-D6DC8A7D9198}">
      <dgm:prSet/>
      <dgm:spPr/>
      <dgm:t>
        <a:bodyPr/>
        <a:lstStyle/>
        <a:p>
          <a:endParaRPr lang="en-US"/>
        </a:p>
      </dgm:t>
    </dgm:pt>
    <dgm:pt modelId="{76F41CD7-3BAD-425D-9CE7-7CBA69A8DECB}" type="sibTrans" cxnId="{3A0016A0-6F39-431F-AD2B-D6DC8A7D9198}">
      <dgm:prSet/>
      <dgm:spPr/>
      <dgm:t>
        <a:bodyPr/>
        <a:lstStyle/>
        <a:p>
          <a:endParaRPr lang="en-US"/>
        </a:p>
      </dgm:t>
    </dgm:pt>
    <dgm:pt modelId="{1BDDAD1E-5F94-4039-B05A-1C30F7C8A6F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 share where we are now</a:t>
          </a:r>
          <a:endParaRPr lang="en-US" dirty="0"/>
        </a:p>
      </dgm:t>
    </dgm:pt>
    <dgm:pt modelId="{2FAF9422-A3BA-4CB3-8721-8DFCA832DD92}" type="parTrans" cxnId="{769D9AD2-E4DC-418A-964F-F3A935C289FB}">
      <dgm:prSet/>
      <dgm:spPr/>
      <dgm:t>
        <a:bodyPr/>
        <a:lstStyle/>
        <a:p>
          <a:endParaRPr lang="en-US"/>
        </a:p>
      </dgm:t>
    </dgm:pt>
    <dgm:pt modelId="{0208D6F7-C43C-4CE9-A3D3-EF7494D5E70D}" type="sibTrans" cxnId="{769D9AD2-E4DC-418A-964F-F3A935C289FB}">
      <dgm:prSet/>
      <dgm:spPr/>
      <dgm:t>
        <a:bodyPr/>
        <a:lstStyle/>
        <a:p>
          <a:endParaRPr lang="en-US"/>
        </a:p>
      </dgm:t>
    </dgm:pt>
    <dgm:pt modelId="{9E5F79E3-1797-4F09-BB15-E8E6AE8093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 share what else we need to deliver the current objective </a:t>
          </a:r>
          <a:endParaRPr lang="en-US" dirty="0"/>
        </a:p>
      </dgm:t>
    </dgm:pt>
    <dgm:pt modelId="{B6BF0D33-1D85-4D89-AF77-2CD21CF4B1EA}" type="parTrans" cxnId="{6807F575-7490-4B55-AD09-293F1EE3A3D0}">
      <dgm:prSet/>
      <dgm:spPr/>
      <dgm:t>
        <a:bodyPr/>
        <a:lstStyle/>
        <a:p>
          <a:endParaRPr lang="en-US"/>
        </a:p>
      </dgm:t>
    </dgm:pt>
    <dgm:pt modelId="{9213A85A-9597-4B50-BACE-132893AEB107}" type="sibTrans" cxnId="{6807F575-7490-4B55-AD09-293F1EE3A3D0}">
      <dgm:prSet/>
      <dgm:spPr/>
      <dgm:t>
        <a:bodyPr/>
        <a:lstStyle/>
        <a:p>
          <a:endParaRPr lang="en-US"/>
        </a:p>
      </dgm:t>
    </dgm:pt>
    <dgm:pt modelId="{E9F1E23C-3A58-473E-9BAF-ED3CBCAA7FB0}" type="pres">
      <dgm:prSet presAssocID="{33C6A143-6317-4E17-8872-D3523FDD3990}" presName="root" presStyleCnt="0">
        <dgm:presLayoutVars>
          <dgm:dir/>
          <dgm:resizeHandles val="exact"/>
        </dgm:presLayoutVars>
      </dgm:prSet>
      <dgm:spPr/>
    </dgm:pt>
    <dgm:pt modelId="{6C88027E-C56B-47E3-9577-59EFD4D90CA7}" type="pres">
      <dgm:prSet presAssocID="{D37CF039-6566-49EA-8281-BCE0061E8C26}" presName="compNode" presStyleCnt="0"/>
      <dgm:spPr/>
    </dgm:pt>
    <dgm:pt modelId="{0D9907E4-3636-41EA-B88E-B4EDDE9A2338}" type="pres">
      <dgm:prSet presAssocID="{D37CF039-6566-49EA-8281-BCE0061E8C26}" presName="bgRect" presStyleLbl="bgShp" presStyleIdx="0" presStyleCnt="3"/>
      <dgm:spPr/>
    </dgm:pt>
    <dgm:pt modelId="{AEE93709-41E3-406A-BF8A-091E80EC3C28}" type="pres">
      <dgm:prSet presAssocID="{D37CF039-6566-49EA-8281-BCE0061E8C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A6EFEBAD-5947-41DF-B462-639B64170B6D}" type="pres">
      <dgm:prSet presAssocID="{D37CF039-6566-49EA-8281-BCE0061E8C26}" presName="spaceRect" presStyleCnt="0"/>
      <dgm:spPr/>
    </dgm:pt>
    <dgm:pt modelId="{A5D77A44-19E3-4098-9F54-8C45AFA0D3D4}" type="pres">
      <dgm:prSet presAssocID="{D37CF039-6566-49EA-8281-BCE0061E8C26}" presName="parTx" presStyleLbl="revTx" presStyleIdx="0" presStyleCnt="3">
        <dgm:presLayoutVars>
          <dgm:chMax val="0"/>
          <dgm:chPref val="0"/>
        </dgm:presLayoutVars>
      </dgm:prSet>
      <dgm:spPr/>
    </dgm:pt>
    <dgm:pt modelId="{5E91CCD1-D367-4500-85F8-2B2710B71E18}" type="pres">
      <dgm:prSet presAssocID="{76F41CD7-3BAD-425D-9CE7-7CBA69A8DECB}" presName="sibTrans" presStyleCnt="0"/>
      <dgm:spPr/>
    </dgm:pt>
    <dgm:pt modelId="{C9FB0801-BEF8-4A5B-B3F0-CD871F1D3ECC}" type="pres">
      <dgm:prSet presAssocID="{1BDDAD1E-5F94-4039-B05A-1C30F7C8A6F5}" presName="compNode" presStyleCnt="0"/>
      <dgm:spPr/>
    </dgm:pt>
    <dgm:pt modelId="{E2FC3C60-1900-40C1-AC23-DE6A21042250}" type="pres">
      <dgm:prSet presAssocID="{1BDDAD1E-5F94-4039-B05A-1C30F7C8A6F5}" presName="bgRect" presStyleLbl="bgShp" presStyleIdx="1" presStyleCnt="3"/>
      <dgm:spPr>
        <a:xfrm>
          <a:off x="0" y="1615984"/>
          <a:ext cx="7056784" cy="1292345"/>
        </a:xfrm>
        <a:prstGeom prst="roundRect">
          <a:avLst>
            <a:gd name="adj" fmla="val 10000"/>
          </a:avLst>
        </a:prstGeom>
      </dgm:spPr>
    </dgm:pt>
    <dgm:pt modelId="{D87D32CF-8C02-4DE6-A6AD-0395113BEC05}" type="pres">
      <dgm:prSet presAssocID="{1BDDAD1E-5F94-4039-B05A-1C30F7C8A6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EA9B66F-DEF4-4C55-A483-06C0DF755DFE}" type="pres">
      <dgm:prSet presAssocID="{1BDDAD1E-5F94-4039-B05A-1C30F7C8A6F5}" presName="spaceRect" presStyleCnt="0"/>
      <dgm:spPr/>
    </dgm:pt>
    <dgm:pt modelId="{04C65DDF-852C-4B77-BE3E-19D93E8928B9}" type="pres">
      <dgm:prSet presAssocID="{1BDDAD1E-5F94-4039-B05A-1C30F7C8A6F5}" presName="parTx" presStyleLbl="revTx" presStyleIdx="1" presStyleCnt="3">
        <dgm:presLayoutVars>
          <dgm:chMax val="0"/>
          <dgm:chPref val="0"/>
        </dgm:presLayoutVars>
      </dgm:prSet>
      <dgm:spPr/>
    </dgm:pt>
    <dgm:pt modelId="{3E1DBB5B-C73D-40FE-B76C-DEBB76F071F2}" type="pres">
      <dgm:prSet presAssocID="{0208D6F7-C43C-4CE9-A3D3-EF7494D5E70D}" presName="sibTrans" presStyleCnt="0"/>
      <dgm:spPr/>
    </dgm:pt>
    <dgm:pt modelId="{DBAD435C-E9C7-4F30-A9E5-DA5DF71C9760}" type="pres">
      <dgm:prSet presAssocID="{9E5F79E3-1797-4F09-BB15-E8E6AE809320}" presName="compNode" presStyleCnt="0"/>
      <dgm:spPr/>
    </dgm:pt>
    <dgm:pt modelId="{A6F517B2-315C-4225-A04E-A23CFE71B0D1}" type="pres">
      <dgm:prSet presAssocID="{9E5F79E3-1797-4F09-BB15-E8E6AE809320}" presName="bgRect" presStyleLbl="bgShp" presStyleIdx="2" presStyleCnt="3"/>
      <dgm:spPr/>
    </dgm:pt>
    <dgm:pt modelId="{AAA23D8B-7E38-4DDB-A96F-F93213B8F373}" type="pres">
      <dgm:prSet presAssocID="{9E5F79E3-1797-4F09-BB15-E8E6AE8093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EAB0785-A0AE-4700-900B-980D109A7C62}" type="pres">
      <dgm:prSet presAssocID="{9E5F79E3-1797-4F09-BB15-E8E6AE809320}" presName="spaceRect" presStyleCnt="0"/>
      <dgm:spPr/>
    </dgm:pt>
    <dgm:pt modelId="{7623AFB6-9545-4615-8245-485580D15D46}" type="pres">
      <dgm:prSet presAssocID="{9E5F79E3-1797-4F09-BB15-E8E6AE809320}" presName="parTx" presStyleLbl="revTx" presStyleIdx="2" presStyleCnt="3">
        <dgm:presLayoutVars>
          <dgm:chMax val="0"/>
          <dgm:chPref val="0"/>
        </dgm:presLayoutVars>
      </dgm:prSet>
      <dgm:spPr>
        <a:xfrm>
          <a:off x="1492659" y="3231416"/>
          <a:ext cx="5564124" cy="1292345"/>
        </a:xfrm>
        <a:prstGeom prst="rect">
          <a:avLst/>
        </a:prstGeom>
      </dgm:spPr>
    </dgm:pt>
  </dgm:ptLst>
  <dgm:cxnLst>
    <dgm:cxn modelId="{82B02A2B-FBFD-4D86-803C-17341D8F712D}" type="presOf" srcId="{33C6A143-6317-4E17-8872-D3523FDD3990}" destId="{E9F1E23C-3A58-473E-9BAF-ED3CBCAA7FB0}" srcOrd="0" destOrd="0" presId="urn:microsoft.com/office/officeart/2018/2/layout/IconVerticalSolidList"/>
    <dgm:cxn modelId="{2D708043-E446-4D5E-8B0C-EDBE9135254F}" type="presOf" srcId="{D37CF039-6566-49EA-8281-BCE0061E8C26}" destId="{A5D77A44-19E3-4098-9F54-8C45AFA0D3D4}" srcOrd="0" destOrd="0" presId="urn:microsoft.com/office/officeart/2018/2/layout/IconVerticalSolidList"/>
    <dgm:cxn modelId="{6807F575-7490-4B55-AD09-293F1EE3A3D0}" srcId="{33C6A143-6317-4E17-8872-D3523FDD3990}" destId="{9E5F79E3-1797-4F09-BB15-E8E6AE809320}" srcOrd="2" destOrd="0" parTransId="{B6BF0D33-1D85-4D89-AF77-2CD21CF4B1EA}" sibTransId="{9213A85A-9597-4B50-BACE-132893AEB107}"/>
    <dgm:cxn modelId="{D058EF9E-FD47-4D03-B109-04FA17BBC76E}" type="presOf" srcId="{1BDDAD1E-5F94-4039-B05A-1C30F7C8A6F5}" destId="{04C65DDF-852C-4B77-BE3E-19D93E8928B9}" srcOrd="0" destOrd="0" presId="urn:microsoft.com/office/officeart/2018/2/layout/IconVerticalSolidList"/>
    <dgm:cxn modelId="{3A0016A0-6F39-431F-AD2B-D6DC8A7D9198}" srcId="{33C6A143-6317-4E17-8872-D3523FDD3990}" destId="{D37CF039-6566-49EA-8281-BCE0061E8C26}" srcOrd="0" destOrd="0" parTransId="{66C4450E-D9A6-4F46-B91F-7A0A7664D6EE}" sibTransId="{76F41CD7-3BAD-425D-9CE7-7CBA69A8DECB}"/>
    <dgm:cxn modelId="{769D9AD2-E4DC-418A-964F-F3A935C289FB}" srcId="{33C6A143-6317-4E17-8872-D3523FDD3990}" destId="{1BDDAD1E-5F94-4039-B05A-1C30F7C8A6F5}" srcOrd="1" destOrd="0" parTransId="{2FAF9422-A3BA-4CB3-8721-8DFCA832DD92}" sibTransId="{0208D6F7-C43C-4CE9-A3D3-EF7494D5E70D}"/>
    <dgm:cxn modelId="{BC80A0F2-D415-4D7A-A0D8-07206B72BD12}" type="presOf" srcId="{9E5F79E3-1797-4F09-BB15-E8E6AE809320}" destId="{7623AFB6-9545-4615-8245-485580D15D46}" srcOrd="0" destOrd="0" presId="urn:microsoft.com/office/officeart/2018/2/layout/IconVerticalSolidList"/>
    <dgm:cxn modelId="{6DCCC694-3FF1-4BD9-9FA7-C4FB3EB82624}" type="presParOf" srcId="{E9F1E23C-3A58-473E-9BAF-ED3CBCAA7FB0}" destId="{6C88027E-C56B-47E3-9577-59EFD4D90CA7}" srcOrd="0" destOrd="0" presId="urn:microsoft.com/office/officeart/2018/2/layout/IconVerticalSolidList"/>
    <dgm:cxn modelId="{3D5DE573-36EE-4E81-BFA6-DE8F5E6FE6A1}" type="presParOf" srcId="{6C88027E-C56B-47E3-9577-59EFD4D90CA7}" destId="{0D9907E4-3636-41EA-B88E-B4EDDE9A2338}" srcOrd="0" destOrd="0" presId="urn:microsoft.com/office/officeart/2018/2/layout/IconVerticalSolidList"/>
    <dgm:cxn modelId="{E05E91BF-36E6-437A-A8EC-E3D99B1D748F}" type="presParOf" srcId="{6C88027E-C56B-47E3-9577-59EFD4D90CA7}" destId="{AEE93709-41E3-406A-BF8A-091E80EC3C28}" srcOrd="1" destOrd="0" presId="urn:microsoft.com/office/officeart/2018/2/layout/IconVerticalSolidList"/>
    <dgm:cxn modelId="{593D5CDD-8BB2-47ED-94FB-09ECB21373F2}" type="presParOf" srcId="{6C88027E-C56B-47E3-9577-59EFD4D90CA7}" destId="{A6EFEBAD-5947-41DF-B462-639B64170B6D}" srcOrd="2" destOrd="0" presId="urn:microsoft.com/office/officeart/2018/2/layout/IconVerticalSolidList"/>
    <dgm:cxn modelId="{F3E76787-A162-4B64-B67F-DD879A5E6BA3}" type="presParOf" srcId="{6C88027E-C56B-47E3-9577-59EFD4D90CA7}" destId="{A5D77A44-19E3-4098-9F54-8C45AFA0D3D4}" srcOrd="3" destOrd="0" presId="urn:microsoft.com/office/officeart/2018/2/layout/IconVerticalSolidList"/>
    <dgm:cxn modelId="{A2C23B5F-8EEC-4B74-BF72-DB6427F6787E}" type="presParOf" srcId="{E9F1E23C-3A58-473E-9BAF-ED3CBCAA7FB0}" destId="{5E91CCD1-D367-4500-85F8-2B2710B71E18}" srcOrd="1" destOrd="0" presId="urn:microsoft.com/office/officeart/2018/2/layout/IconVerticalSolidList"/>
    <dgm:cxn modelId="{B2C6AAD9-0C28-4D92-A299-F35598CA8C4D}" type="presParOf" srcId="{E9F1E23C-3A58-473E-9BAF-ED3CBCAA7FB0}" destId="{C9FB0801-BEF8-4A5B-B3F0-CD871F1D3ECC}" srcOrd="2" destOrd="0" presId="urn:microsoft.com/office/officeart/2018/2/layout/IconVerticalSolidList"/>
    <dgm:cxn modelId="{A4CC3C95-5935-4E6A-9196-FDE5822D7FA6}" type="presParOf" srcId="{C9FB0801-BEF8-4A5B-B3F0-CD871F1D3ECC}" destId="{E2FC3C60-1900-40C1-AC23-DE6A21042250}" srcOrd="0" destOrd="0" presId="urn:microsoft.com/office/officeart/2018/2/layout/IconVerticalSolidList"/>
    <dgm:cxn modelId="{314C659C-ED29-4316-9270-AABADCDDECF9}" type="presParOf" srcId="{C9FB0801-BEF8-4A5B-B3F0-CD871F1D3ECC}" destId="{D87D32CF-8C02-4DE6-A6AD-0395113BEC05}" srcOrd="1" destOrd="0" presId="urn:microsoft.com/office/officeart/2018/2/layout/IconVerticalSolidList"/>
    <dgm:cxn modelId="{60504639-D1C8-411F-8658-5E8730A8940F}" type="presParOf" srcId="{C9FB0801-BEF8-4A5B-B3F0-CD871F1D3ECC}" destId="{2EA9B66F-DEF4-4C55-A483-06C0DF755DFE}" srcOrd="2" destOrd="0" presId="urn:microsoft.com/office/officeart/2018/2/layout/IconVerticalSolidList"/>
    <dgm:cxn modelId="{72C1F3FD-852F-4B26-B2BF-F1DE7B5601B2}" type="presParOf" srcId="{C9FB0801-BEF8-4A5B-B3F0-CD871F1D3ECC}" destId="{04C65DDF-852C-4B77-BE3E-19D93E8928B9}" srcOrd="3" destOrd="0" presId="urn:microsoft.com/office/officeart/2018/2/layout/IconVerticalSolidList"/>
    <dgm:cxn modelId="{FA0CDEF0-7C51-47FC-96D2-03749FC2CD87}" type="presParOf" srcId="{E9F1E23C-3A58-473E-9BAF-ED3CBCAA7FB0}" destId="{3E1DBB5B-C73D-40FE-B76C-DEBB76F071F2}" srcOrd="3" destOrd="0" presId="urn:microsoft.com/office/officeart/2018/2/layout/IconVerticalSolidList"/>
    <dgm:cxn modelId="{06176D8F-56BE-4C6C-A682-8D8C2F7ADCA1}" type="presParOf" srcId="{E9F1E23C-3A58-473E-9BAF-ED3CBCAA7FB0}" destId="{DBAD435C-E9C7-4F30-A9E5-DA5DF71C9760}" srcOrd="4" destOrd="0" presId="urn:microsoft.com/office/officeart/2018/2/layout/IconVerticalSolidList"/>
    <dgm:cxn modelId="{75798E79-55ED-4E09-9B00-26150737670F}" type="presParOf" srcId="{DBAD435C-E9C7-4F30-A9E5-DA5DF71C9760}" destId="{A6F517B2-315C-4225-A04E-A23CFE71B0D1}" srcOrd="0" destOrd="0" presId="urn:microsoft.com/office/officeart/2018/2/layout/IconVerticalSolidList"/>
    <dgm:cxn modelId="{B1D94CFD-9F15-4167-9542-3A237F329CC3}" type="presParOf" srcId="{DBAD435C-E9C7-4F30-A9E5-DA5DF71C9760}" destId="{AAA23D8B-7E38-4DDB-A96F-F93213B8F373}" srcOrd="1" destOrd="0" presId="urn:microsoft.com/office/officeart/2018/2/layout/IconVerticalSolidList"/>
    <dgm:cxn modelId="{AD8F5723-A852-4F03-B334-BBEDF0E64C24}" type="presParOf" srcId="{DBAD435C-E9C7-4F30-A9E5-DA5DF71C9760}" destId="{CEAB0785-A0AE-4700-900B-980D109A7C62}" srcOrd="2" destOrd="0" presId="urn:microsoft.com/office/officeart/2018/2/layout/IconVerticalSolidList"/>
    <dgm:cxn modelId="{85064594-C70F-458A-924A-E46614ACDFDF}" type="presParOf" srcId="{DBAD435C-E9C7-4F30-A9E5-DA5DF71C9760}" destId="{7623AFB6-9545-4615-8245-485580D15D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34608-CFB5-4D9F-B7D6-B9C3C121FDE6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B73385-BC80-4EE6-B8F4-D7EB3C31B876}">
      <dgm:prSet custT="1"/>
      <dgm:spPr/>
      <dgm:t>
        <a:bodyPr/>
        <a:lstStyle/>
        <a:p>
          <a:r>
            <a:rPr lang="en-GB" sz="4000" dirty="0"/>
            <a:t>Formed a Committee of 10 members and </a:t>
          </a:r>
          <a:br>
            <a:rPr lang="en-GB" sz="4000" dirty="0"/>
          </a:br>
          <a:r>
            <a:rPr lang="en-GB" sz="4000" dirty="0"/>
            <a:t>4 volunteers. </a:t>
          </a:r>
          <a:endParaRPr lang="en-US" sz="4000" dirty="0"/>
        </a:p>
      </dgm:t>
    </dgm:pt>
    <dgm:pt modelId="{7A1BC102-BFC3-464F-8FE1-9364E8D3F330}" type="parTrans" cxnId="{79716E74-97A7-49DF-8560-0A5DE5F53DF7}">
      <dgm:prSet/>
      <dgm:spPr/>
      <dgm:t>
        <a:bodyPr/>
        <a:lstStyle/>
        <a:p>
          <a:endParaRPr lang="en-US"/>
        </a:p>
      </dgm:t>
    </dgm:pt>
    <dgm:pt modelId="{91DBA9D8-A954-404D-AEC5-F68D03667ABB}" type="sibTrans" cxnId="{79716E74-97A7-49DF-8560-0A5DE5F53DF7}">
      <dgm:prSet/>
      <dgm:spPr/>
      <dgm:t>
        <a:bodyPr/>
        <a:lstStyle/>
        <a:p>
          <a:endParaRPr lang="en-US"/>
        </a:p>
      </dgm:t>
    </dgm:pt>
    <dgm:pt modelId="{931AC242-FAB0-4986-9E15-B5F0145CC04A}">
      <dgm:prSet custT="1"/>
      <dgm:spPr/>
      <dgm:t>
        <a:bodyPr/>
        <a:lstStyle/>
        <a:p>
          <a:pPr>
            <a:buNone/>
          </a:pPr>
          <a:endParaRPr lang="en-US" sz="3200" dirty="0"/>
        </a:p>
      </dgm:t>
    </dgm:pt>
    <dgm:pt modelId="{2584311C-702A-4C2F-AED3-F8531C6024C7}" type="parTrans" cxnId="{8DB611CD-5E77-4783-8388-586D582F84FD}">
      <dgm:prSet/>
      <dgm:spPr/>
      <dgm:t>
        <a:bodyPr/>
        <a:lstStyle/>
        <a:p>
          <a:endParaRPr lang="en-US"/>
        </a:p>
      </dgm:t>
    </dgm:pt>
    <dgm:pt modelId="{9C7F1DB0-E2C0-4F12-8061-F6BF26DA877B}" type="sibTrans" cxnId="{8DB611CD-5E77-4783-8388-586D582F84FD}">
      <dgm:prSet/>
      <dgm:spPr/>
      <dgm:t>
        <a:bodyPr/>
        <a:lstStyle/>
        <a:p>
          <a:endParaRPr lang="en-US"/>
        </a:p>
      </dgm:t>
    </dgm:pt>
    <dgm:pt modelId="{0C5E2C52-F984-42D8-8686-3E441E0BFF6E}">
      <dgm:prSet/>
      <dgm:spPr/>
      <dgm:t>
        <a:bodyPr/>
        <a:lstStyle/>
        <a:p>
          <a:endParaRPr lang="en-US" dirty="0"/>
        </a:p>
      </dgm:t>
    </dgm:pt>
    <dgm:pt modelId="{237C55CE-8745-408E-BBBB-7E79629B527D}" type="parTrans" cxnId="{DB170B36-CCAC-4470-A824-2A17D60AC66E}">
      <dgm:prSet/>
      <dgm:spPr/>
      <dgm:t>
        <a:bodyPr/>
        <a:lstStyle/>
        <a:p>
          <a:endParaRPr lang="en-GB"/>
        </a:p>
      </dgm:t>
    </dgm:pt>
    <dgm:pt modelId="{5F5D8B5D-96CF-4964-BD86-0CADBD723B2A}" type="sibTrans" cxnId="{DB170B36-CCAC-4470-A824-2A17D60AC66E}">
      <dgm:prSet/>
      <dgm:spPr/>
      <dgm:t>
        <a:bodyPr/>
        <a:lstStyle/>
        <a:p>
          <a:endParaRPr lang="en-GB"/>
        </a:p>
      </dgm:t>
    </dgm:pt>
    <dgm:pt modelId="{99B9F28C-A05F-45C9-917C-CCB7C6E91EF1}" type="pres">
      <dgm:prSet presAssocID="{54434608-CFB5-4D9F-B7D6-B9C3C121FDE6}" presName="linear" presStyleCnt="0">
        <dgm:presLayoutVars>
          <dgm:animLvl val="lvl"/>
          <dgm:resizeHandles val="exact"/>
        </dgm:presLayoutVars>
      </dgm:prSet>
      <dgm:spPr/>
    </dgm:pt>
    <dgm:pt modelId="{AB32A8A1-A379-4529-A100-A810F0AD55F8}" type="pres">
      <dgm:prSet presAssocID="{69B73385-BC80-4EE6-B8F4-D7EB3C31B876}" presName="parentText" presStyleLbl="node1" presStyleIdx="0" presStyleCnt="2" custLinFactNeighborX="-254" custLinFactNeighborY="-1141">
        <dgm:presLayoutVars>
          <dgm:chMax val="0"/>
          <dgm:bulletEnabled val="1"/>
        </dgm:presLayoutVars>
      </dgm:prSet>
      <dgm:spPr/>
    </dgm:pt>
    <dgm:pt modelId="{BEF0BC24-4CE3-4059-B370-C670AD6E93FE}" type="pres">
      <dgm:prSet presAssocID="{69B73385-BC80-4EE6-B8F4-D7EB3C31B876}" presName="childText" presStyleLbl="revTx" presStyleIdx="0" presStyleCnt="1" custScaleY="112949" custLinFactNeighborX="36" custLinFactNeighborY="18961">
        <dgm:presLayoutVars>
          <dgm:bulletEnabled val="1"/>
        </dgm:presLayoutVars>
      </dgm:prSet>
      <dgm:spPr/>
    </dgm:pt>
    <dgm:pt modelId="{7388FDC4-F6AE-40C4-B4B6-6602594B5A05}" type="pres">
      <dgm:prSet presAssocID="{0C5E2C52-F984-42D8-8686-3E441E0BFF6E}" presName="parentText" presStyleLbl="node1" presStyleIdx="1" presStyleCnt="2" custLinFactNeighborX="-254" custLinFactNeighborY="-1141">
        <dgm:presLayoutVars>
          <dgm:chMax val="0"/>
          <dgm:bulletEnabled val="1"/>
        </dgm:presLayoutVars>
      </dgm:prSet>
      <dgm:spPr/>
    </dgm:pt>
  </dgm:ptLst>
  <dgm:cxnLst>
    <dgm:cxn modelId="{DB170B36-CCAC-4470-A824-2A17D60AC66E}" srcId="{54434608-CFB5-4D9F-B7D6-B9C3C121FDE6}" destId="{0C5E2C52-F984-42D8-8686-3E441E0BFF6E}" srcOrd="1" destOrd="0" parTransId="{237C55CE-8745-408E-BBBB-7E79629B527D}" sibTransId="{5F5D8B5D-96CF-4964-BD86-0CADBD723B2A}"/>
    <dgm:cxn modelId="{79716E74-97A7-49DF-8560-0A5DE5F53DF7}" srcId="{54434608-CFB5-4D9F-B7D6-B9C3C121FDE6}" destId="{69B73385-BC80-4EE6-B8F4-D7EB3C31B876}" srcOrd="0" destOrd="0" parTransId="{7A1BC102-BFC3-464F-8FE1-9364E8D3F330}" sibTransId="{91DBA9D8-A954-404D-AEC5-F68D03667ABB}"/>
    <dgm:cxn modelId="{AF25B08C-A6A1-401B-8F6E-BA40F5CEB270}" type="presOf" srcId="{0C5E2C52-F984-42D8-8686-3E441E0BFF6E}" destId="{7388FDC4-F6AE-40C4-B4B6-6602594B5A05}" srcOrd="0" destOrd="0" presId="urn:microsoft.com/office/officeart/2005/8/layout/vList2"/>
    <dgm:cxn modelId="{2873689D-3793-43C8-BCFE-2B31E64A0E2C}" type="presOf" srcId="{931AC242-FAB0-4986-9E15-B5F0145CC04A}" destId="{BEF0BC24-4CE3-4059-B370-C670AD6E93FE}" srcOrd="0" destOrd="0" presId="urn:microsoft.com/office/officeart/2005/8/layout/vList2"/>
    <dgm:cxn modelId="{1F5AF9A4-77ED-44EA-A5B0-06861A112F84}" type="presOf" srcId="{69B73385-BC80-4EE6-B8F4-D7EB3C31B876}" destId="{AB32A8A1-A379-4529-A100-A810F0AD55F8}" srcOrd="0" destOrd="0" presId="urn:microsoft.com/office/officeart/2005/8/layout/vList2"/>
    <dgm:cxn modelId="{534413C0-93D9-4BE5-B195-9A91AD6F9BF5}" type="presOf" srcId="{54434608-CFB5-4D9F-B7D6-B9C3C121FDE6}" destId="{99B9F28C-A05F-45C9-917C-CCB7C6E91EF1}" srcOrd="0" destOrd="0" presId="urn:microsoft.com/office/officeart/2005/8/layout/vList2"/>
    <dgm:cxn modelId="{8DB611CD-5E77-4783-8388-586D582F84FD}" srcId="{69B73385-BC80-4EE6-B8F4-D7EB3C31B876}" destId="{931AC242-FAB0-4986-9E15-B5F0145CC04A}" srcOrd="0" destOrd="0" parTransId="{2584311C-702A-4C2F-AED3-F8531C6024C7}" sibTransId="{9C7F1DB0-E2C0-4F12-8061-F6BF26DA877B}"/>
    <dgm:cxn modelId="{943566B7-0EFA-4D91-8403-8BCB51198FBB}" type="presParOf" srcId="{99B9F28C-A05F-45C9-917C-CCB7C6E91EF1}" destId="{AB32A8A1-A379-4529-A100-A810F0AD55F8}" srcOrd="0" destOrd="0" presId="urn:microsoft.com/office/officeart/2005/8/layout/vList2"/>
    <dgm:cxn modelId="{BF4B2638-95D4-4002-A409-4C3B5D65B3EB}" type="presParOf" srcId="{99B9F28C-A05F-45C9-917C-CCB7C6E91EF1}" destId="{BEF0BC24-4CE3-4059-B370-C670AD6E93FE}" srcOrd="1" destOrd="0" presId="urn:microsoft.com/office/officeart/2005/8/layout/vList2"/>
    <dgm:cxn modelId="{4BD56F6E-1388-4903-B8BE-9BEC1883D6F3}" type="presParOf" srcId="{99B9F28C-A05F-45C9-917C-CCB7C6E91EF1}" destId="{7388FDC4-F6AE-40C4-B4B6-6602594B5A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10795-D103-4889-934F-F1D92FA5789A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571523-D1F6-4F85-A96B-C054B2F2768F}">
      <dgm:prSet/>
      <dgm:spPr/>
      <dgm:t>
        <a:bodyPr/>
        <a:lstStyle/>
        <a:p>
          <a:r>
            <a:rPr lang="en-GB" dirty="0"/>
            <a:t>Andrew Bryant</a:t>
          </a:r>
          <a:endParaRPr lang="en-US" dirty="0"/>
        </a:p>
      </dgm:t>
    </dgm:pt>
    <dgm:pt modelId="{ABCAA5F8-EE59-4BE9-9609-34826093756A}" type="parTrans" cxnId="{F63155C9-4237-433D-B676-998CA0F09506}">
      <dgm:prSet/>
      <dgm:spPr/>
      <dgm:t>
        <a:bodyPr/>
        <a:lstStyle/>
        <a:p>
          <a:endParaRPr lang="en-US"/>
        </a:p>
      </dgm:t>
    </dgm:pt>
    <dgm:pt modelId="{9C740BD9-C5F1-4579-A020-DFCD0100210A}" type="sibTrans" cxnId="{F63155C9-4237-433D-B676-998CA0F09506}">
      <dgm:prSet/>
      <dgm:spPr/>
      <dgm:t>
        <a:bodyPr/>
        <a:lstStyle/>
        <a:p>
          <a:endParaRPr lang="en-US"/>
        </a:p>
      </dgm:t>
    </dgm:pt>
    <dgm:pt modelId="{62E30579-01B7-4BBA-B3E0-C3B32638B9D8}">
      <dgm:prSet/>
      <dgm:spPr/>
      <dgm:t>
        <a:bodyPr/>
        <a:lstStyle/>
        <a:p>
          <a:r>
            <a:rPr lang="en-GB"/>
            <a:t>Dan </a:t>
          </a:r>
          <a:endParaRPr lang="en-US"/>
        </a:p>
      </dgm:t>
    </dgm:pt>
    <dgm:pt modelId="{1F83DD0A-C6D9-4C67-A88C-C1FCB0AAF557}" type="parTrans" cxnId="{2390F971-BD12-4E9A-9410-5FB42FC56049}">
      <dgm:prSet/>
      <dgm:spPr/>
      <dgm:t>
        <a:bodyPr/>
        <a:lstStyle/>
        <a:p>
          <a:endParaRPr lang="en-US"/>
        </a:p>
      </dgm:t>
    </dgm:pt>
    <dgm:pt modelId="{7B8B2560-A33F-4F9F-A512-5B30782199BE}" type="sibTrans" cxnId="{2390F971-BD12-4E9A-9410-5FB42FC56049}">
      <dgm:prSet/>
      <dgm:spPr/>
      <dgm:t>
        <a:bodyPr/>
        <a:lstStyle/>
        <a:p>
          <a:endParaRPr lang="en-US"/>
        </a:p>
      </dgm:t>
    </dgm:pt>
    <dgm:pt modelId="{158DBB53-9E98-47E9-BC43-29576BFF0756}">
      <dgm:prSet/>
      <dgm:spPr/>
      <dgm:t>
        <a:bodyPr/>
        <a:lstStyle/>
        <a:p>
          <a:r>
            <a:rPr lang="en-GB"/>
            <a:t>Robin and Georgie </a:t>
          </a:r>
          <a:endParaRPr lang="en-US"/>
        </a:p>
      </dgm:t>
    </dgm:pt>
    <dgm:pt modelId="{D5E33CBD-EB11-47AB-83B3-52B8D93FF801}" type="parTrans" cxnId="{E4A31A6A-47C5-4EA1-9CCB-F5F8543B4424}">
      <dgm:prSet/>
      <dgm:spPr/>
      <dgm:t>
        <a:bodyPr/>
        <a:lstStyle/>
        <a:p>
          <a:endParaRPr lang="en-US"/>
        </a:p>
      </dgm:t>
    </dgm:pt>
    <dgm:pt modelId="{9B8835EE-B7AA-4DFB-9659-873C0CB97348}" type="sibTrans" cxnId="{E4A31A6A-47C5-4EA1-9CCB-F5F8543B4424}">
      <dgm:prSet/>
      <dgm:spPr/>
      <dgm:t>
        <a:bodyPr/>
        <a:lstStyle/>
        <a:p>
          <a:endParaRPr lang="en-US"/>
        </a:p>
      </dgm:t>
    </dgm:pt>
    <dgm:pt modelId="{5B00F1AF-EC0F-478F-A29F-A10749C59973}">
      <dgm:prSet/>
      <dgm:spPr/>
      <dgm:t>
        <a:bodyPr/>
        <a:lstStyle/>
        <a:p>
          <a:r>
            <a:rPr lang="en-GB"/>
            <a:t>Sue</a:t>
          </a:r>
          <a:endParaRPr lang="en-US"/>
        </a:p>
      </dgm:t>
    </dgm:pt>
    <dgm:pt modelId="{FCF224CF-2CE9-40F6-B8EA-D56BA4EA9DAC}" type="parTrans" cxnId="{F41D841B-9B23-489F-B305-20FC813BC3A7}">
      <dgm:prSet/>
      <dgm:spPr/>
      <dgm:t>
        <a:bodyPr/>
        <a:lstStyle/>
        <a:p>
          <a:endParaRPr lang="en-US"/>
        </a:p>
      </dgm:t>
    </dgm:pt>
    <dgm:pt modelId="{177033E6-AE80-4994-9D74-9CC86A1A36CD}" type="sibTrans" cxnId="{F41D841B-9B23-489F-B305-20FC813BC3A7}">
      <dgm:prSet/>
      <dgm:spPr/>
      <dgm:t>
        <a:bodyPr/>
        <a:lstStyle/>
        <a:p>
          <a:endParaRPr lang="en-US"/>
        </a:p>
      </dgm:t>
    </dgm:pt>
    <dgm:pt modelId="{244CCE18-7D2C-4ED0-88E6-217EC4F9A13C}">
      <dgm:prSet/>
      <dgm:spPr/>
      <dgm:t>
        <a:bodyPr/>
        <a:lstStyle/>
        <a:p>
          <a:r>
            <a:rPr lang="en-GB"/>
            <a:t>Jane C</a:t>
          </a:r>
          <a:endParaRPr lang="en-US"/>
        </a:p>
      </dgm:t>
    </dgm:pt>
    <dgm:pt modelId="{8047FC2A-A744-4143-BCBA-F0AD8821FA6F}" type="parTrans" cxnId="{BCFCE6FA-986F-47D4-9FA2-4F6808B52ED7}">
      <dgm:prSet/>
      <dgm:spPr/>
      <dgm:t>
        <a:bodyPr/>
        <a:lstStyle/>
        <a:p>
          <a:endParaRPr lang="en-US"/>
        </a:p>
      </dgm:t>
    </dgm:pt>
    <dgm:pt modelId="{E0F5D85F-E5BF-4516-952A-417D536071B4}" type="sibTrans" cxnId="{BCFCE6FA-986F-47D4-9FA2-4F6808B52ED7}">
      <dgm:prSet/>
      <dgm:spPr/>
      <dgm:t>
        <a:bodyPr/>
        <a:lstStyle/>
        <a:p>
          <a:endParaRPr lang="en-US"/>
        </a:p>
      </dgm:t>
    </dgm:pt>
    <dgm:pt modelId="{15117263-2BA5-45E0-A858-BB6482AD2849}">
      <dgm:prSet/>
      <dgm:spPr/>
      <dgm:t>
        <a:bodyPr/>
        <a:lstStyle/>
        <a:p>
          <a:r>
            <a:rPr lang="en-GB"/>
            <a:t>Ros and Callum</a:t>
          </a:r>
          <a:endParaRPr lang="en-US"/>
        </a:p>
      </dgm:t>
    </dgm:pt>
    <dgm:pt modelId="{D59DB20A-62CB-435D-92B4-AF9C06F5BDAC}" type="parTrans" cxnId="{8CCFF059-A0AF-45C6-BFA5-EABAD3F17111}">
      <dgm:prSet/>
      <dgm:spPr/>
      <dgm:t>
        <a:bodyPr/>
        <a:lstStyle/>
        <a:p>
          <a:endParaRPr lang="en-US"/>
        </a:p>
      </dgm:t>
    </dgm:pt>
    <dgm:pt modelId="{15E63C44-4D3B-4A4B-A4E1-975BD87383FC}" type="sibTrans" cxnId="{8CCFF059-A0AF-45C6-BFA5-EABAD3F17111}">
      <dgm:prSet/>
      <dgm:spPr/>
      <dgm:t>
        <a:bodyPr/>
        <a:lstStyle/>
        <a:p>
          <a:endParaRPr lang="en-US"/>
        </a:p>
      </dgm:t>
    </dgm:pt>
    <dgm:pt modelId="{D615FCE8-55B6-4779-964C-4B72FE24DAF3}">
      <dgm:prSet/>
      <dgm:spPr/>
      <dgm:t>
        <a:bodyPr/>
        <a:lstStyle/>
        <a:p>
          <a:r>
            <a:rPr lang="en-GB"/>
            <a:t>David Blount</a:t>
          </a:r>
          <a:endParaRPr lang="en-US"/>
        </a:p>
      </dgm:t>
    </dgm:pt>
    <dgm:pt modelId="{79064D51-8007-479C-80DC-8A2DFD91F81E}" type="parTrans" cxnId="{3078A3B5-FF20-46C3-848E-55A5D5C95035}">
      <dgm:prSet/>
      <dgm:spPr/>
      <dgm:t>
        <a:bodyPr/>
        <a:lstStyle/>
        <a:p>
          <a:endParaRPr lang="en-US"/>
        </a:p>
      </dgm:t>
    </dgm:pt>
    <dgm:pt modelId="{49B31152-DD38-4EE0-9B7E-FE6A79E567D8}" type="sibTrans" cxnId="{3078A3B5-FF20-46C3-848E-55A5D5C95035}">
      <dgm:prSet/>
      <dgm:spPr/>
      <dgm:t>
        <a:bodyPr/>
        <a:lstStyle/>
        <a:p>
          <a:endParaRPr lang="en-US"/>
        </a:p>
      </dgm:t>
    </dgm:pt>
    <dgm:pt modelId="{DDA32757-7A94-4954-B8DE-9A9E34F5759B}" type="pres">
      <dgm:prSet presAssocID="{23710795-D103-4889-934F-F1D92FA5789A}" presName="linear" presStyleCnt="0">
        <dgm:presLayoutVars>
          <dgm:animLvl val="lvl"/>
          <dgm:resizeHandles val="exact"/>
        </dgm:presLayoutVars>
      </dgm:prSet>
      <dgm:spPr/>
    </dgm:pt>
    <dgm:pt modelId="{F37BD573-273A-423A-925F-AC172B51BCAE}" type="pres">
      <dgm:prSet presAssocID="{9C571523-D1F6-4F85-A96B-C054B2F2768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C50AC0B-764D-4259-90B7-BC7DC67086D7}" type="pres">
      <dgm:prSet presAssocID="{9C740BD9-C5F1-4579-A020-DFCD0100210A}" presName="spacer" presStyleCnt="0"/>
      <dgm:spPr/>
    </dgm:pt>
    <dgm:pt modelId="{36B08D05-5358-46A7-8138-22435EB3D1CE}" type="pres">
      <dgm:prSet presAssocID="{62E30579-01B7-4BBA-B3E0-C3B32638B9D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A5CC9E6-9447-4EDD-AC3F-213E8277C73B}" type="pres">
      <dgm:prSet presAssocID="{7B8B2560-A33F-4F9F-A512-5B30782199BE}" presName="spacer" presStyleCnt="0"/>
      <dgm:spPr/>
    </dgm:pt>
    <dgm:pt modelId="{27A24A35-3DBE-422C-A129-616B254B1E54}" type="pres">
      <dgm:prSet presAssocID="{158DBB53-9E98-47E9-BC43-29576BFF075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F54CBF2-0A4E-4D90-812A-37107D5E8E2F}" type="pres">
      <dgm:prSet presAssocID="{9B8835EE-B7AA-4DFB-9659-873C0CB97348}" presName="spacer" presStyleCnt="0"/>
      <dgm:spPr/>
    </dgm:pt>
    <dgm:pt modelId="{0AA94A53-AEF9-40E0-87AF-A586206DF464}" type="pres">
      <dgm:prSet presAssocID="{5B00F1AF-EC0F-478F-A29F-A10749C5997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7AF2916-D10A-45B0-B5C3-ACDBF8368763}" type="pres">
      <dgm:prSet presAssocID="{177033E6-AE80-4994-9D74-9CC86A1A36CD}" presName="spacer" presStyleCnt="0"/>
      <dgm:spPr/>
    </dgm:pt>
    <dgm:pt modelId="{9F447421-D362-43B8-B17F-DFE723350FB4}" type="pres">
      <dgm:prSet presAssocID="{244CCE18-7D2C-4ED0-88E6-217EC4F9A13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2502039-5F87-4EC6-AB34-57EEDB833044}" type="pres">
      <dgm:prSet presAssocID="{E0F5D85F-E5BF-4516-952A-417D536071B4}" presName="spacer" presStyleCnt="0"/>
      <dgm:spPr/>
    </dgm:pt>
    <dgm:pt modelId="{C746EAFA-7E49-47F5-B67B-DC5D9F7DE0BF}" type="pres">
      <dgm:prSet presAssocID="{15117263-2BA5-45E0-A858-BB6482AD284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131E748-B0B3-4AE6-9BEC-7ECF986616D3}" type="pres">
      <dgm:prSet presAssocID="{15E63C44-4D3B-4A4B-A4E1-975BD87383FC}" presName="spacer" presStyleCnt="0"/>
      <dgm:spPr/>
    </dgm:pt>
    <dgm:pt modelId="{3E04307F-8B76-4EF8-99A6-88CC97BA436F}" type="pres">
      <dgm:prSet presAssocID="{D615FCE8-55B6-4779-964C-4B72FE24DAF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61D140A-4246-426F-B6BA-01870F2E1C6D}" type="presOf" srcId="{62E30579-01B7-4BBA-B3E0-C3B32638B9D8}" destId="{36B08D05-5358-46A7-8138-22435EB3D1CE}" srcOrd="0" destOrd="0" presId="urn:microsoft.com/office/officeart/2005/8/layout/vList2"/>
    <dgm:cxn modelId="{F41D841B-9B23-489F-B305-20FC813BC3A7}" srcId="{23710795-D103-4889-934F-F1D92FA5789A}" destId="{5B00F1AF-EC0F-478F-A29F-A10749C59973}" srcOrd="3" destOrd="0" parTransId="{FCF224CF-2CE9-40F6-B8EA-D56BA4EA9DAC}" sibTransId="{177033E6-AE80-4994-9D74-9CC86A1A36CD}"/>
    <dgm:cxn modelId="{F2C6F82C-6C45-4D2D-B5C4-87D371F6A565}" type="presOf" srcId="{15117263-2BA5-45E0-A858-BB6482AD2849}" destId="{C746EAFA-7E49-47F5-B67B-DC5D9F7DE0BF}" srcOrd="0" destOrd="0" presId="urn:microsoft.com/office/officeart/2005/8/layout/vList2"/>
    <dgm:cxn modelId="{AF42635B-715E-427D-AF08-950FDA594190}" type="presOf" srcId="{D615FCE8-55B6-4779-964C-4B72FE24DAF3}" destId="{3E04307F-8B76-4EF8-99A6-88CC97BA436F}" srcOrd="0" destOrd="0" presId="urn:microsoft.com/office/officeart/2005/8/layout/vList2"/>
    <dgm:cxn modelId="{7EAD935E-5BB1-4D5F-A608-6D776E25B23C}" type="presOf" srcId="{23710795-D103-4889-934F-F1D92FA5789A}" destId="{DDA32757-7A94-4954-B8DE-9A9E34F5759B}" srcOrd="0" destOrd="0" presId="urn:microsoft.com/office/officeart/2005/8/layout/vList2"/>
    <dgm:cxn modelId="{E4A31A6A-47C5-4EA1-9CCB-F5F8543B4424}" srcId="{23710795-D103-4889-934F-F1D92FA5789A}" destId="{158DBB53-9E98-47E9-BC43-29576BFF0756}" srcOrd="2" destOrd="0" parTransId="{D5E33CBD-EB11-47AB-83B3-52B8D93FF801}" sibTransId="{9B8835EE-B7AA-4DFB-9659-873C0CB97348}"/>
    <dgm:cxn modelId="{2390F971-BD12-4E9A-9410-5FB42FC56049}" srcId="{23710795-D103-4889-934F-F1D92FA5789A}" destId="{62E30579-01B7-4BBA-B3E0-C3B32638B9D8}" srcOrd="1" destOrd="0" parTransId="{1F83DD0A-C6D9-4C67-A88C-C1FCB0AAF557}" sibTransId="{7B8B2560-A33F-4F9F-A512-5B30782199BE}"/>
    <dgm:cxn modelId="{8CCFF059-A0AF-45C6-BFA5-EABAD3F17111}" srcId="{23710795-D103-4889-934F-F1D92FA5789A}" destId="{15117263-2BA5-45E0-A858-BB6482AD2849}" srcOrd="5" destOrd="0" parTransId="{D59DB20A-62CB-435D-92B4-AF9C06F5BDAC}" sibTransId="{15E63C44-4D3B-4A4B-A4E1-975BD87383FC}"/>
    <dgm:cxn modelId="{3078A3B5-FF20-46C3-848E-55A5D5C95035}" srcId="{23710795-D103-4889-934F-F1D92FA5789A}" destId="{D615FCE8-55B6-4779-964C-4B72FE24DAF3}" srcOrd="6" destOrd="0" parTransId="{79064D51-8007-479C-80DC-8A2DFD91F81E}" sibTransId="{49B31152-DD38-4EE0-9B7E-FE6A79E567D8}"/>
    <dgm:cxn modelId="{BCA8BDC0-B421-40A8-9F32-EBDFF3AC9429}" type="presOf" srcId="{244CCE18-7D2C-4ED0-88E6-217EC4F9A13C}" destId="{9F447421-D362-43B8-B17F-DFE723350FB4}" srcOrd="0" destOrd="0" presId="urn:microsoft.com/office/officeart/2005/8/layout/vList2"/>
    <dgm:cxn modelId="{E9B56FC8-ACDD-4D66-8C13-36AA756360C5}" type="presOf" srcId="{5B00F1AF-EC0F-478F-A29F-A10749C59973}" destId="{0AA94A53-AEF9-40E0-87AF-A586206DF464}" srcOrd="0" destOrd="0" presId="urn:microsoft.com/office/officeart/2005/8/layout/vList2"/>
    <dgm:cxn modelId="{F63155C9-4237-433D-B676-998CA0F09506}" srcId="{23710795-D103-4889-934F-F1D92FA5789A}" destId="{9C571523-D1F6-4F85-A96B-C054B2F2768F}" srcOrd="0" destOrd="0" parTransId="{ABCAA5F8-EE59-4BE9-9609-34826093756A}" sibTransId="{9C740BD9-C5F1-4579-A020-DFCD0100210A}"/>
    <dgm:cxn modelId="{2B7980E1-5583-4003-B0FB-B008D7E0A621}" type="presOf" srcId="{158DBB53-9E98-47E9-BC43-29576BFF0756}" destId="{27A24A35-3DBE-422C-A129-616B254B1E54}" srcOrd="0" destOrd="0" presId="urn:microsoft.com/office/officeart/2005/8/layout/vList2"/>
    <dgm:cxn modelId="{CA22AEFA-EB7D-482A-9FA6-FAF73C4EC09D}" type="presOf" srcId="{9C571523-D1F6-4F85-A96B-C054B2F2768F}" destId="{F37BD573-273A-423A-925F-AC172B51BCAE}" srcOrd="0" destOrd="0" presId="urn:microsoft.com/office/officeart/2005/8/layout/vList2"/>
    <dgm:cxn modelId="{BCFCE6FA-986F-47D4-9FA2-4F6808B52ED7}" srcId="{23710795-D103-4889-934F-F1D92FA5789A}" destId="{244CCE18-7D2C-4ED0-88E6-217EC4F9A13C}" srcOrd="4" destOrd="0" parTransId="{8047FC2A-A744-4143-BCBA-F0AD8821FA6F}" sibTransId="{E0F5D85F-E5BF-4516-952A-417D536071B4}"/>
    <dgm:cxn modelId="{97175771-1E90-4B87-A38A-4CD7671E8C2D}" type="presParOf" srcId="{DDA32757-7A94-4954-B8DE-9A9E34F5759B}" destId="{F37BD573-273A-423A-925F-AC172B51BCAE}" srcOrd="0" destOrd="0" presId="urn:microsoft.com/office/officeart/2005/8/layout/vList2"/>
    <dgm:cxn modelId="{7BF8106A-2E57-485A-B969-19BF4020612E}" type="presParOf" srcId="{DDA32757-7A94-4954-B8DE-9A9E34F5759B}" destId="{9C50AC0B-764D-4259-90B7-BC7DC67086D7}" srcOrd="1" destOrd="0" presId="urn:microsoft.com/office/officeart/2005/8/layout/vList2"/>
    <dgm:cxn modelId="{3791A541-EC35-43CC-AEB4-818C25213F48}" type="presParOf" srcId="{DDA32757-7A94-4954-B8DE-9A9E34F5759B}" destId="{36B08D05-5358-46A7-8138-22435EB3D1CE}" srcOrd="2" destOrd="0" presId="urn:microsoft.com/office/officeart/2005/8/layout/vList2"/>
    <dgm:cxn modelId="{F9313293-347D-4BDE-B3DB-DD6034E1839C}" type="presParOf" srcId="{DDA32757-7A94-4954-B8DE-9A9E34F5759B}" destId="{3A5CC9E6-9447-4EDD-AC3F-213E8277C73B}" srcOrd="3" destOrd="0" presId="urn:microsoft.com/office/officeart/2005/8/layout/vList2"/>
    <dgm:cxn modelId="{7C6FBD83-4028-4F63-A6F2-CD8B83859138}" type="presParOf" srcId="{DDA32757-7A94-4954-B8DE-9A9E34F5759B}" destId="{27A24A35-3DBE-422C-A129-616B254B1E54}" srcOrd="4" destOrd="0" presId="urn:microsoft.com/office/officeart/2005/8/layout/vList2"/>
    <dgm:cxn modelId="{EF685558-601E-4A44-8DC4-C013DDE62AF3}" type="presParOf" srcId="{DDA32757-7A94-4954-B8DE-9A9E34F5759B}" destId="{CF54CBF2-0A4E-4D90-812A-37107D5E8E2F}" srcOrd="5" destOrd="0" presId="urn:microsoft.com/office/officeart/2005/8/layout/vList2"/>
    <dgm:cxn modelId="{90AEA220-1BD1-4183-BC88-A2E3E5282061}" type="presParOf" srcId="{DDA32757-7A94-4954-B8DE-9A9E34F5759B}" destId="{0AA94A53-AEF9-40E0-87AF-A586206DF464}" srcOrd="6" destOrd="0" presId="urn:microsoft.com/office/officeart/2005/8/layout/vList2"/>
    <dgm:cxn modelId="{4913B4C8-90CA-4D9C-A0C0-D87DA1A074BC}" type="presParOf" srcId="{DDA32757-7A94-4954-B8DE-9A9E34F5759B}" destId="{07AF2916-D10A-45B0-B5C3-ACDBF8368763}" srcOrd="7" destOrd="0" presId="urn:microsoft.com/office/officeart/2005/8/layout/vList2"/>
    <dgm:cxn modelId="{4E79DDEC-A9E8-4B6F-BC96-0C5F74E8051B}" type="presParOf" srcId="{DDA32757-7A94-4954-B8DE-9A9E34F5759B}" destId="{9F447421-D362-43B8-B17F-DFE723350FB4}" srcOrd="8" destOrd="0" presId="urn:microsoft.com/office/officeart/2005/8/layout/vList2"/>
    <dgm:cxn modelId="{98A7FC5D-B007-4E8D-B3F9-D6B5E6991993}" type="presParOf" srcId="{DDA32757-7A94-4954-B8DE-9A9E34F5759B}" destId="{B2502039-5F87-4EC6-AB34-57EEDB833044}" srcOrd="9" destOrd="0" presId="urn:microsoft.com/office/officeart/2005/8/layout/vList2"/>
    <dgm:cxn modelId="{DAB58E3B-B0B1-46D1-8912-24A2AD369FE1}" type="presParOf" srcId="{DDA32757-7A94-4954-B8DE-9A9E34F5759B}" destId="{C746EAFA-7E49-47F5-B67B-DC5D9F7DE0BF}" srcOrd="10" destOrd="0" presId="urn:microsoft.com/office/officeart/2005/8/layout/vList2"/>
    <dgm:cxn modelId="{6D8A781C-2208-4CA0-807C-0418803AE9C5}" type="presParOf" srcId="{DDA32757-7A94-4954-B8DE-9A9E34F5759B}" destId="{2131E748-B0B3-4AE6-9BEC-7ECF986616D3}" srcOrd="11" destOrd="0" presId="urn:microsoft.com/office/officeart/2005/8/layout/vList2"/>
    <dgm:cxn modelId="{4DD1F49F-B07C-46C7-AE09-F868B61D1071}" type="presParOf" srcId="{DDA32757-7A94-4954-B8DE-9A9E34F5759B}" destId="{3E04307F-8B76-4EF8-99A6-88CC97BA436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4D0F3F-1EDE-441D-9D1B-454D433EC269}" type="doc">
      <dgm:prSet loTypeId="urn:microsoft.com/office/officeart/2008/layout/VerticalCurvedLis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B82153A2-842E-487A-B567-9A3E6AC61AF6}">
      <dgm:prSet custT="1"/>
      <dgm:spPr/>
      <dgm:t>
        <a:bodyPr/>
        <a:lstStyle/>
        <a:p>
          <a:r>
            <a:rPr lang="en-GB" sz="2000" dirty="0"/>
            <a:t>1500 leaflets printed </a:t>
          </a:r>
        </a:p>
      </dgm:t>
    </dgm:pt>
    <dgm:pt modelId="{C5923BEE-070B-4087-8D74-D1E3DBCA8B91}" type="parTrans" cxnId="{9005C436-A84A-485D-ABB8-4067FFDCE349}">
      <dgm:prSet/>
      <dgm:spPr/>
      <dgm:t>
        <a:bodyPr/>
        <a:lstStyle/>
        <a:p>
          <a:endParaRPr lang="en-GB"/>
        </a:p>
      </dgm:t>
    </dgm:pt>
    <dgm:pt modelId="{5C339139-5636-4BAA-B3A2-A1AF46989FA6}" type="sibTrans" cxnId="{9005C436-A84A-485D-ABB8-4067FFDCE349}">
      <dgm:prSet/>
      <dgm:spPr/>
      <dgm:t>
        <a:bodyPr/>
        <a:lstStyle/>
        <a:p>
          <a:endParaRPr lang="en-GB"/>
        </a:p>
      </dgm:t>
    </dgm:pt>
    <dgm:pt modelId="{919BE8D6-B5B3-4B72-A49C-C699E6F8956D}">
      <dgm:prSet/>
      <dgm:spPr/>
      <dgm:t>
        <a:bodyPr/>
        <a:lstStyle/>
        <a:p>
          <a:r>
            <a:rPr lang="en-GB" dirty="0"/>
            <a:t>Facebook advertising</a:t>
          </a:r>
        </a:p>
      </dgm:t>
    </dgm:pt>
    <dgm:pt modelId="{89F6E66A-AF50-427D-BB34-839F8000C689}" type="parTrans" cxnId="{2911514D-5CB9-4227-B228-8BF1BFEE743D}">
      <dgm:prSet/>
      <dgm:spPr/>
      <dgm:t>
        <a:bodyPr/>
        <a:lstStyle/>
        <a:p>
          <a:endParaRPr lang="en-GB"/>
        </a:p>
      </dgm:t>
    </dgm:pt>
    <dgm:pt modelId="{1C1E9952-DF2B-4731-BEAE-455F4D0E64EC}" type="sibTrans" cxnId="{2911514D-5CB9-4227-B228-8BF1BFEE743D}">
      <dgm:prSet/>
      <dgm:spPr/>
      <dgm:t>
        <a:bodyPr/>
        <a:lstStyle/>
        <a:p>
          <a:endParaRPr lang="en-GB"/>
        </a:p>
      </dgm:t>
    </dgm:pt>
    <dgm:pt modelId="{3F958860-3A4F-40CD-B958-C1BB2FE90BB7}">
      <dgm:prSet/>
      <dgm:spPr/>
      <dgm:t>
        <a:bodyPr/>
        <a:lstStyle/>
        <a:p>
          <a:r>
            <a:rPr lang="en-GB"/>
            <a:t>Radio Devon Interview with Mr Dave Everson!</a:t>
          </a:r>
          <a:endParaRPr lang="en-GB" dirty="0"/>
        </a:p>
      </dgm:t>
    </dgm:pt>
    <dgm:pt modelId="{3B71B29B-9B05-4C8E-B163-EAA93B1230C6}" type="parTrans" cxnId="{0BBA8C42-8CDD-46A6-B60F-DDD6B706133A}">
      <dgm:prSet/>
      <dgm:spPr/>
      <dgm:t>
        <a:bodyPr/>
        <a:lstStyle/>
        <a:p>
          <a:endParaRPr lang="en-GB"/>
        </a:p>
      </dgm:t>
    </dgm:pt>
    <dgm:pt modelId="{01D2ED26-6996-423B-A52E-10D6ECBF43AD}" type="sibTrans" cxnId="{0BBA8C42-8CDD-46A6-B60F-DDD6B706133A}">
      <dgm:prSet/>
      <dgm:spPr/>
      <dgm:t>
        <a:bodyPr/>
        <a:lstStyle/>
        <a:p>
          <a:endParaRPr lang="en-GB"/>
        </a:p>
      </dgm:t>
    </dgm:pt>
    <dgm:pt modelId="{6714E4E7-707D-4D3C-810F-1DE73B4F1856}">
      <dgm:prSet/>
      <dgm:spPr/>
      <dgm:t>
        <a:bodyPr/>
        <a:lstStyle/>
        <a:p>
          <a:r>
            <a:rPr lang="en-GB" dirty="0"/>
            <a:t>Personal letters hand delivered</a:t>
          </a:r>
        </a:p>
      </dgm:t>
    </dgm:pt>
    <dgm:pt modelId="{F3763D33-642A-48B9-BBE1-353264E88FA6}" type="parTrans" cxnId="{290E8451-AA5B-4D6F-B219-276938005F90}">
      <dgm:prSet/>
      <dgm:spPr/>
      <dgm:t>
        <a:bodyPr/>
        <a:lstStyle/>
        <a:p>
          <a:endParaRPr lang="en-GB"/>
        </a:p>
      </dgm:t>
    </dgm:pt>
    <dgm:pt modelId="{DECC0D6A-49E5-4870-8E56-960BB6439225}" type="sibTrans" cxnId="{290E8451-AA5B-4D6F-B219-276938005F90}">
      <dgm:prSet/>
      <dgm:spPr/>
      <dgm:t>
        <a:bodyPr/>
        <a:lstStyle/>
        <a:p>
          <a:endParaRPr lang="en-GB"/>
        </a:p>
      </dgm:t>
    </dgm:pt>
    <dgm:pt modelId="{4D320E7F-4626-4487-A8D9-C4DE2541D9FF}">
      <dgm:prSet/>
      <dgm:spPr/>
      <dgm:t>
        <a:bodyPr/>
        <a:lstStyle/>
        <a:p>
          <a:r>
            <a:rPr lang="en-GB" dirty="0"/>
            <a:t>Emails sent to all interested parties</a:t>
          </a:r>
        </a:p>
      </dgm:t>
    </dgm:pt>
    <dgm:pt modelId="{0673E354-EA3E-4AD7-A056-261E81D9CD1C}" type="parTrans" cxnId="{17DF9D5A-8E01-4E11-8E4C-15921C5481BF}">
      <dgm:prSet/>
      <dgm:spPr/>
      <dgm:t>
        <a:bodyPr/>
        <a:lstStyle/>
        <a:p>
          <a:endParaRPr lang="en-GB"/>
        </a:p>
      </dgm:t>
    </dgm:pt>
    <dgm:pt modelId="{0EF70534-29BD-445D-80B1-69E1BB090391}" type="sibTrans" cxnId="{17DF9D5A-8E01-4E11-8E4C-15921C5481BF}">
      <dgm:prSet/>
      <dgm:spPr/>
      <dgm:t>
        <a:bodyPr/>
        <a:lstStyle/>
        <a:p>
          <a:endParaRPr lang="en-GB"/>
        </a:p>
      </dgm:t>
    </dgm:pt>
    <dgm:pt modelId="{298D1AE4-DA9B-47E7-9B0D-5355ECAA9078}">
      <dgm:prSet custT="1"/>
      <dgm:spPr/>
      <dgm:t>
        <a:bodyPr/>
        <a:lstStyle/>
        <a:p>
          <a:r>
            <a:rPr lang="en-GB" sz="1600" dirty="0"/>
            <a:t>600 dropped through doors by committee</a:t>
          </a:r>
        </a:p>
      </dgm:t>
    </dgm:pt>
    <dgm:pt modelId="{C5D601AF-FF56-4249-9DB6-F3063DAAE975}" type="parTrans" cxnId="{72001817-77BD-4A52-ABA0-50FDED58ECF0}">
      <dgm:prSet/>
      <dgm:spPr/>
      <dgm:t>
        <a:bodyPr/>
        <a:lstStyle/>
        <a:p>
          <a:endParaRPr lang="en-GB"/>
        </a:p>
      </dgm:t>
    </dgm:pt>
    <dgm:pt modelId="{FF97521D-D1C8-4F5D-8C4F-0B9D77CBC3B2}" type="sibTrans" cxnId="{72001817-77BD-4A52-ABA0-50FDED58ECF0}">
      <dgm:prSet/>
      <dgm:spPr/>
      <dgm:t>
        <a:bodyPr/>
        <a:lstStyle/>
        <a:p>
          <a:endParaRPr lang="en-GB"/>
        </a:p>
      </dgm:t>
    </dgm:pt>
    <dgm:pt modelId="{63442CD5-9B1E-4E8E-B354-350E892BCD60}" type="pres">
      <dgm:prSet presAssocID="{244D0F3F-1EDE-441D-9D1B-454D433EC269}" presName="Name0" presStyleCnt="0">
        <dgm:presLayoutVars>
          <dgm:chMax val="7"/>
          <dgm:chPref val="7"/>
          <dgm:dir/>
        </dgm:presLayoutVars>
      </dgm:prSet>
      <dgm:spPr/>
    </dgm:pt>
    <dgm:pt modelId="{E04BC299-E8E2-430A-8782-446F2E684783}" type="pres">
      <dgm:prSet presAssocID="{244D0F3F-1EDE-441D-9D1B-454D433EC269}" presName="Name1" presStyleCnt="0"/>
      <dgm:spPr/>
    </dgm:pt>
    <dgm:pt modelId="{7F3D6522-DB16-4DB5-B63B-193A780B9A2C}" type="pres">
      <dgm:prSet presAssocID="{244D0F3F-1EDE-441D-9D1B-454D433EC269}" presName="cycle" presStyleCnt="0"/>
      <dgm:spPr/>
    </dgm:pt>
    <dgm:pt modelId="{96896F92-AE3E-4B10-83A3-A211E09503A4}" type="pres">
      <dgm:prSet presAssocID="{244D0F3F-1EDE-441D-9D1B-454D433EC269}" presName="srcNode" presStyleLbl="node1" presStyleIdx="0" presStyleCnt="5"/>
      <dgm:spPr/>
    </dgm:pt>
    <dgm:pt modelId="{121CC146-FE5F-452D-B935-341E42E82442}" type="pres">
      <dgm:prSet presAssocID="{244D0F3F-1EDE-441D-9D1B-454D433EC269}" presName="conn" presStyleLbl="parChTrans1D2" presStyleIdx="0" presStyleCnt="1"/>
      <dgm:spPr/>
    </dgm:pt>
    <dgm:pt modelId="{B1147557-DDC0-4AAD-8D09-0B22D37BE659}" type="pres">
      <dgm:prSet presAssocID="{244D0F3F-1EDE-441D-9D1B-454D433EC269}" presName="extraNode" presStyleLbl="node1" presStyleIdx="0" presStyleCnt="5"/>
      <dgm:spPr/>
    </dgm:pt>
    <dgm:pt modelId="{F4F165ED-D0E7-48CA-8185-567D6C6DEAF3}" type="pres">
      <dgm:prSet presAssocID="{244D0F3F-1EDE-441D-9D1B-454D433EC269}" presName="dstNode" presStyleLbl="node1" presStyleIdx="0" presStyleCnt="5"/>
      <dgm:spPr/>
    </dgm:pt>
    <dgm:pt modelId="{1505D911-0F13-4211-9926-4B59CABB2E94}" type="pres">
      <dgm:prSet presAssocID="{B82153A2-842E-487A-B567-9A3E6AC61AF6}" presName="text_1" presStyleLbl="node1" presStyleIdx="0" presStyleCnt="5">
        <dgm:presLayoutVars>
          <dgm:bulletEnabled val="1"/>
        </dgm:presLayoutVars>
      </dgm:prSet>
      <dgm:spPr/>
    </dgm:pt>
    <dgm:pt modelId="{350DE2D4-E79C-4008-9A3C-E4E176FE727D}" type="pres">
      <dgm:prSet presAssocID="{B82153A2-842E-487A-B567-9A3E6AC61AF6}" presName="accent_1" presStyleCnt="0"/>
      <dgm:spPr/>
    </dgm:pt>
    <dgm:pt modelId="{2D4A48C6-1DA4-4B83-ADC7-062E67312919}" type="pres">
      <dgm:prSet presAssocID="{B82153A2-842E-487A-B567-9A3E6AC61AF6}" presName="accentRepeatNode" presStyleLbl="solidFgAcc1" presStyleIdx="0" presStyleCnt="5"/>
      <dgm:spPr>
        <a:prstGeom prst="rightArrow">
          <a:avLst/>
        </a:prstGeom>
      </dgm:spPr>
    </dgm:pt>
    <dgm:pt modelId="{0B96B548-9044-4DDB-A7BB-B21BD56141D4}" type="pres">
      <dgm:prSet presAssocID="{919BE8D6-B5B3-4B72-A49C-C699E6F8956D}" presName="text_2" presStyleLbl="node1" presStyleIdx="1" presStyleCnt="5">
        <dgm:presLayoutVars>
          <dgm:bulletEnabled val="1"/>
        </dgm:presLayoutVars>
      </dgm:prSet>
      <dgm:spPr/>
    </dgm:pt>
    <dgm:pt modelId="{25035543-6DF1-47B4-A032-EC1F6E5DD176}" type="pres">
      <dgm:prSet presAssocID="{919BE8D6-B5B3-4B72-A49C-C699E6F8956D}" presName="accent_2" presStyleCnt="0"/>
      <dgm:spPr/>
    </dgm:pt>
    <dgm:pt modelId="{FC2C27D2-8C4A-40B8-B364-599FB7951BA9}" type="pres">
      <dgm:prSet presAssocID="{919BE8D6-B5B3-4B72-A49C-C699E6F8956D}" presName="accentRepeatNode" presStyleLbl="solidFgAcc1" presStyleIdx="1" presStyleCnt="5"/>
      <dgm:spPr>
        <a:prstGeom prst="rightArrow">
          <a:avLst/>
        </a:prstGeom>
      </dgm:spPr>
    </dgm:pt>
    <dgm:pt modelId="{02AB382D-A3A1-479B-9883-E71CF7A60ABE}" type="pres">
      <dgm:prSet presAssocID="{3F958860-3A4F-40CD-B958-C1BB2FE90BB7}" presName="text_3" presStyleLbl="node1" presStyleIdx="2" presStyleCnt="5">
        <dgm:presLayoutVars>
          <dgm:bulletEnabled val="1"/>
        </dgm:presLayoutVars>
      </dgm:prSet>
      <dgm:spPr/>
    </dgm:pt>
    <dgm:pt modelId="{8114EF79-D5BB-4693-A6BE-C130707685AE}" type="pres">
      <dgm:prSet presAssocID="{3F958860-3A4F-40CD-B958-C1BB2FE90BB7}" presName="accent_3" presStyleCnt="0"/>
      <dgm:spPr/>
    </dgm:pt>
    <dgm:pt modelId="{34B7138E-5EBD-4029-9822-1ED86338532E}" type="pres">
      <dgm:prSet presAssocID="{3F958860-3A4F-40CD-B958-C1BB2FE90BB7}" presName="accentRepeatNode" presStyleLbl="solidFgAcc1" presStyleIdx="2" presStyleCnt="5"/>
      <dgm:spPr>
        <a:prstGeom prst="rightArrow">
          <a:avLst/>
        </a:prstGeom>
      </dgm:spPr>
    </dgm:pt>
    <dgm:pt modelId="{ED6EAD5D-1DB2-4905-8BB5-4CAA91E4418E}" type="pres">
      <dgm:prSet presAssocID="{6714E4E7-707D-4D3C-810F-1DE73B4F1856}" presName="text_4" presStyleLbl="node1" presStyleIdx="3" presStyleCnt="5">
        <dgm:presLayoutVars>
          <dgm:bulletEnabled val="1"/>
        </dgm:presLayoutVars>
      </dgm:prSet>
      <dgm:spPr/>
    </dgm:pt>
    <dgm:pt modelId="{2A7FD62E-EC3C-4938-A0B7-665253B4FA16}" type="pres">
      <dgm:prSet presAssocID="{6714E4E7-707D-4D3C-810F-1DE73B4F1856}" presName="accent_4" presStyleCnt="0"/>
      <dgm:spPr/>
    </dgm:pt>
    <dgm:pt modelId="{0C7B6465-1C5F-4783-A1DF-7B42AE11E23E}" type="pres">
      <dgm:prSet presAssocID="{6714E4E7-707D-4D3C-810F-1DE73B4F1856}" presName="accentRepeatNode" presStyleLbl="solidFgAcc1" presStyleIdx="3" presStyleCnt="5"/>
      <dgm:spPr>
        <a:prstGeom prst="rightArrow">
          <a:avLst/>
        </a:prstGeom>
      </dgm:spPr>
    </dgm:pt>
    <dgm:pt modelId="{4A803BF6-4216-41E6-99BB-3DD1AE30A1FD}" type="pres">
      <dgm:prSet presAssocID="{4D320E7F-4626-4487-A8D9-C4DE2541D9FF}" presName="text_5" presStyleLbl="node1" presStyleIdx="4" presStyleCnt="5">
        <dgm:presLayoutVars>
          <dgm:bulletEnabled val="1"/>
        </dgm:presLayoutVars>
      </dgm:prSet>
      <dgm:spPr/>
    </dgm:pt>
    <dgm:pt modelId="{B58923EE-3B0B-42F8-B30B-A9874E0B7C5D}" type="pres">
      <dgm:prSet presAssocID="{4D320E7F-4626-4487-A8D9-C4DE2541D9FF}" presName="accent_5" presStyleCnt="0"/>
      <dgm:spPr/>
    </dgm:pt>
    <dgm:pt modelId="{B67A43CC-69AE-4FDA-81BF-AE61D47E6254}" type="pres">
      <dgm:prSet presAssocID="{4D320E7F-4626-4487-A8D9-C4DE2541D9FF}" presName="accentRepeatNode" presStyleLbl="solidFgAcc1" presStyleIdx="4" presStyleCnt="5"/>
      <dgm:spPr>
        <a:prstGeom prst="rightArrow">
          <a:avLst/>
        </a:prstGeom>
      </dgm:spPr>
    </dgm:pt>
  </dgm:ptLst>
  <dgm:cxnLst>
    <dgm:cxn modelId="{D00ACF02-272C-4A6B-B923-42FDE9B974BE}" type="presOf" srcId="{6714E4E7-707D-4D3C-810F-1DE73B4F1856}" destId="{ED6EAD5D-1DB2-4905-8BB5-4CAA91E4418E}" srcOrd="0" destOrd="0" presId="urn:microsoft.com/office/officeart/2008/layout/VerticalCurvedList"/>
    <dgm:cxn modelId="{72001817-77BD-4A52-ABA0-50FDED58ECF0}" srcId="{B82153A2-842E-487A-B567-9A3E6AC61AF6}" destId="{298D1AE4-DA9B-47E7-9B0D-5355ECAA9078}" srcOrd="0" destOrd="0" parTransId="{C5D601AF-FF56-4249-9DB6-F3063DAAE975}" sibTransId="{FF97521D-D1C8-4F5D-8C4F-0B9D77CBC3B2}"/>
    <dgm:cxn modelId="{2A310334-1CC3-4EBD-9C04-35A3B007CA66}" type="presOf" srcId="{244D0F3F-1EDE-441D-9D1B-454D433EC269}" destId="{63442CD5-9B1E-4E8E-B354-350E892BCD60}" srcOrd="0" destOrd="0" presId="urn:microsoft.com/office/officeart/2008/layout/VerticalCurvedList"/>
    <dgm:cxn modelId="{9005C436-A84A-485D-ABB8-4067FFDCE349}" srcId="{244D0F3F-1EDE-441D-9D1B-454D433EC269}" destId="{B82153A2-842E-487A-B567-9A3E6AC61AF6}" srcOrd="0" destOrd="0" parTransId="{C5923BEE-070B-4087-8D74-D1E3DBCA8B91}" sibTransId="{5C339139-5636-4BAA-B3A2-A1AF46989FA6}"/>
    <dgm:cxn modelId="{0BBA8C42-8CDD-46A6-B60F-DDD6B706133A}" srcId="{244D0F3F-1EDE-441D-9D1B-454D433EC269}" destId="{3F958860-3A4F-40CD-B958-C1BB2FE90BB7}" srcOrd="2" destOrd="0" parTransId="{3B71B29B-9B05-4C8E-B163-EAA93B1230C6}" sibTransId="{01D2ED26-6996-423B-A52E-10D6ECBF43AD}"/>
    <dgm:cxn modelId="{0EC38363-215A-44DD-85F0-68F2633E9225}" type="presOf" srcId="{298D1AE4-DA9B-47E7-9B0D-5355ECAA9078}" destId="{1505D911-0F13-4211-9926-4B59CABB2E94}" srcOrd="0" destOrd="1" presId="urn:microsoft.com/office/officeart/2008/layout/VerticalCurvedList"/>
    <dgm:cxn modelId="{8D84BA67-AD45-490C-9861-BE848B33298A}" type="presOf" srcId="{4D320E7F-4626-4487-A8D9-C4DE2541D9FF}" destId="{4A803BF6-4216-41E6-99BB-3DD1AE30A1FD}" srcOrd="0" destOrd="0" presId="urn:microsoft.com/office/officeart/2008/layout/VerticalCurvedList"/>
    <dgm:cxn modelId="{2911514D-5CB9-4227-B228-8BF1BFEE743D}" srcId="{244D0F3F-1EDE-441D-9D1B-454D433EC269}" destId="{919BE8D6-B5B3-4B72-A49C-C699E6F8956D}" srcOrd="1" destOrd="0" parTransId="{89F6E66A-AF50-427D-BB34-839F8000C689}" sibTransId="{1C1E9952-DF2B-4731-BEAE-455F4D0E64EC}"/>
    <dgm:cxn modelId="{290E8451-AA5B-4D6F-B219-276938005F90}" srcId="{244D0F3F-1EDE-441D-9D1B-454D433EC269}" destId="{6714E4E7-707D-4D3C-810F-1DE73B4F1856}" srcOrd="3" destOrd="0" parTransId="{F3763D33-642A-48B9-BBE1-353264E88FA6}" sibTransId="{DECC0D6A-49E5-4870-8E56-960BB6439225}"/>
    <dgm:cxn modelId="{273C2D56-32A0-4B7E-9436-CF5B87D059F4}" type="presOf" srcId="{B82153A2-842E-487A-B567-9A3E6AC61AF6}" destId="{1505D911-0F13-4211-9926-4B59CABB2E94}" srcOrd="0" destOrd="0" presId="urn:microsoft.com/office/officeart/2008/layout/VerticalCurvedList"/>
    <dgm:cxn modelId="{17DF9D5A-8E01-4E11-8E4C-15921C5481BF}" srcId="{244D0F3F-1EDE-441D-9D1B-454D433EC269}" destId="{4D320E7F-4626-4487-A8D9-C4DE2541D9FF}" srcOrd="4" destOrd="0" parTransId="{0673E354-EA3E-4AD7-A056-261E81D9CD1C}" sibTransId="{0EF70534-29BD-445D-80B1-69E1BB090391}"/>
    <dgm:cxn modelId="{071DCF86-C74B-40FC-B562-E509CD3E4F45}" type="presOf" srcId="{3F958860-3A4F-40CD-B958-C1BB2FE90BB7}" destId="{02AB382D-A3A1-479B-9883-E71CF7A60ABE}" srcOrd="0" destOrd="0" presId="urn:microsoft.com/office/officeart/2008/layout/VerticalCurvedList"/>
    <dgm:cxn modelId="{27A182E2-CE17-47A3-9DAB-520918A59A42}" type="presOf" srcId="{FF97521D-D1C8-4F5D-8C4F-0B9D77CBC3B2}" destId="{121CC146-FE5F-452D-B935-341E42E82442}" srcOrd="0" destOrd="0" presId="urn:microsoft.com/office/officeart/2008/layout/VerticalCurvedList"/>
    <dgm:cxn modelId="{B30D7AF3-4CF6-42C5-A9C5-CB35F9346B8C}" type="presOf" srcId="{919BE8D6-B5B3-4B72-A49C-C699E6F8956D}" destId="{0B96B548-9044-4DDB-A7BB-B21BD56141D4}" srcOrd="0" destOrd="0" presId="urn:microsoft.com/office/officeart/2008/layout/VerticalCurvedList"/>
    <dgm:cxn modelId="{1BA16F0A-C0A4-44E5-9CB0-9C3F307AEEF6}" type="presParOf" srcId="{63442CD5-9B1E-4E8E-B354-350E892BCD60}" destId="{E04BC299-E8E2-430A-8782-446F2E684783}" srcOrd="0" destOrd="0" presId="urn:microsoft.com/office/officeart/2008/layout/VerticalCurvedList"/>
    <dgm:cxn modelId="{93E91FB8-6826-4C6D-A170-990ABCA6A078}" type="presParOf" srcId="{E04BC299-E8E2-430A-8782-446F2E684783}" destId="{7F3D6522-DB16-4DB5-B63B-193A780B9A2C}" srcOrd="0" destOrd="0" presId="urn:microsoft.com/office/officeart/2008/layout/VerticalCurvedList"/>
    <dgm:cxn modelId="{A516E7E5-295C-4429-ABDF-1A0AC33DA847}" type="presParOf" srcId="{7F3D6522-DB16-4DB5-B63B-193A780B9A2C}" destId="{96896F92-AE3E-4B10-83A3-A211E09503A4}" srcOrd="0" destOrd="0" presId="urn:microsoft.com/office/officeart/2008/layout/VerticalCurvedList"/>
    <dgm:cxn modelId="{4EDBEDB1-78D4-4E87-8561-4D9F2AB945E0}" type="presParOf" srcId="{7F3D6522-DB16-4DB5-B63B-193A780B9A2C}" destId="{121CC146-FE5F-452D-B935-341E42E82442}" srcOrd="1" destOrd="0" presId="urn:microsoft.com/office/officeart/2008/layout/VerticalCurvedList"/>
    <dgm:cxn modelId="{65D217AF-E122-4E73-A082-3843818F8957}" type="presParOf" srcId="{7F3D6522-DB16-4DB5-B63B-193A780B9A2C}" destId="{B1147557-DDC0-4AAD-8D09-0B22D37BE659}" srcOrd="2" destOrd="0" presId="urn:microsoft.com/office/officeart/2008/layout/VerticalCurvedList"/>
    <dgm:cxn modelId="{85B30C35-4C73-4A31-B06B-3CA44DEE2FDD}" type="presParOf" srcId="{7F3D6522-DB16-4DB5-B63B-193A780B9A2C}" destId="{F4F165ED-D0E7-48CA-8185-567D6C6DEAF3}" srcOrd="3" destOrd="0" presId="urn:microsoft.com/office/officeart/2008/layout/VerticalCurvedList"/>
    <dgm:cxn modelId="{42B97956-4D7C-40E3-A12B-D3CF788AE048}" type="presParOf" srcId="{E04BC299-E8E2-430A-8782-446F2E684783}" destId="{1505D911-0F13-4211-9926-4B59CABB2E94}" srcOrd="1" destOrd="0" presId="urn:microsoft.com/office/officeart/2008/layout/VerticalCurvedList"/>
    <dgm:cxn modelId="{5A3A627A-08B0-41F2-9844-A76E5C303FF3}" type="presParOf" srcId="{E04BC299-E8E2-430A-8782-446F2E684783}" destId="{350DE2D4-E79C-4008-9A3C-E4E176FE727D}" srcOrd="2" destOrd="0" presId="urn:microsoft.com/office/officeart/2008/layout/VerticalCurvedList"/>
    <dgm:cxn modelId="{BD81CA1C-FB50-481A-B345-12DDE37FEB8A}" type="presParOf" srcId="{350DE2D4-E79C-4008-9A3C-E4E176FE727D}" destId="{2D4A48C6-1DA4-4B83-ADC7-062E67312919}" srcOrd="0" destOrd="0" presId="urn:microsoft.com/office/officeart/2008/layout/VerticalCurvedList"/>
    <dgm:cxn modelId="{D67BC11C-40EB-48AE-81E6-4C39ABE176E5}" type="presParOf" srcId="{E04BC299-E8E2-430A-8782-446F2E684783}" destId="{0B96B548-9044-4DDB-A7BB-B21BD56141D4}" srcOrd="3" destOrd="0" presId="urn:microsoft.com/office/officeart/2008/layout/VerticalCurvedList"/>
    <dgm:cxn modelId="{0C5CC6A1-7163-41DC-A1AF-91FF289A92BB}" type="presParOf" srcId="{E04BC299-E8E2-430A-8782-446F2E684783}" destId="{25035543-6DF1-47B4-A032-EC1F6E5DD176}" srcOrd="4" destOrd="0" presId="urn:microsoft.com/office/officeart/2008/layout/VerticalCurvedList"/>
    <dgm:cxn modelId="{5439E681-29C5-4742-8345-9F3809005D4F}" type="presParOf" srcId="{25035543-6DF1-47B4-A032-EC1F6E5DD176}" destId="{FC2C27D2-8C4A-40B8-B364-599FB7951BA9}" srcOrd="0" destOrd="0" presId="urn:microsoft.com/office/officeart/2008/layout/VerticalCurvedList"/>
    <dgm:cxn modelId="{6F17BCC6-118E-4C11-B43C-02A892FCA314}" type="presParOf" srcId="{E04BC299-E8E2-430A-8782-446F2E684783}" destId="{02AB382D-A3A1-479B-9883-E71CF7A60ABE}" srcOrd="5" destOrd="0" presId="urn:microsoft.com/office/officeart/2008/layout/VerticalCurvedList"/>
    <dgm:cxn modelId="{02BA0F4D-F622-4F7A-AB2D-9AD9C356F525}" type="presParOf" srcId="{E04BC299-E8E2-430A-8782-446F2E684783}" destId="{8114EF79-D5BB-4693-A6BE-C130707685AE}" srcOrd="6" destOrd="0" presId="urn:microsoft.com/office/officeart/2008/layout/VerticalCurvedList"/>
    <dgm:cxn modelId="{347BECF6-3227-4BAD-A9ED-AFEB48AC941C}" type="presParOf" srcId="{8114EF79-D5BB-4693-A6BE-C130707685AE}" destId="{34B7138E-5EBD-4029-9822-1ED86338532E}" srcOrd="0" destOrd="0" presId="urn:microsoft.com/office/officeart/2008/layout/VerticalCurvedList"/>
    <dgm:cxn modelId="{BFC111F0-37C9-41A6-B90F-348860A84E4A}" type="presParOf" srcId="{E04BC299-E8E2-430A-8782-446F2E684783}" destId="{ED6EAD5D-1DB2-4905-8BB5-4CAA91E4418E}" srcOrd="7" destOrd="0" presId="urn:microsoft.com/office/officeart/2008/layout/VerticalCurvedList"/>
    <dgm:cxn modelId="{0777B642-73D1-495B-8C6F-B31A59EFE191}" type="presParOf" srcId="{E04BC299-E8E2-430A-8782-446F2E684783}" destId="{2A7FD62E-EC3C-4938-A0B7-665253B4FA16}" srcOrd="8" destOrd="0" presId="urn:microsoft.com/office/officeart/2008/layout/VerticalCurvedList"/>
    <dgm:cxn modelId="{12AF603E-85F3-4A9D-9C1D-17DC2A679A8C}" type="presParOf" srcId="{2A7FD62E-EC3C-4938-A0B7-665253B4FA16}" destId="{0C7B6465-1C5F-4783-A1DF-7B42AE11E23E}" srcOrd="0" destOrd="0" presId="urn:microsoft.com/office/officeart/2008/layout/VerticalCurvedList"/>
    <dgm:cxn modelId="{8C327F7A-23D8-4BD0-BE3D-B4AA12ACF1FC}" type="presParOf" srcId="{E04BC299-E8E2-430A-8782-446F2E684783}" destId="{4A803BF6-4216-41E6-99BB-3DD1AE30A1FD}" srcOrd="9" destOrd="0" presId="urn:microsoft.com/office/officeart/2008/layout/VerticalCurvedList"/>
    <dgm:cxn modelId="{4E3B6254-33B7-4A88-81A8-4D7E378DF4C0}" type="presParOf" srcId="{E04BC299-E8E2-430A-8782-446F2E684783}" destId="{B58923EE-3B0B-42F8-B30B-A9874E0B7C5D}" srcOrd="10" destOrd="0" presId="urn:microsoft.com/office/officeart/2008/layout/VerticalCurvedList"/>
    <dgm:cxn modelId="{E88A6C7C-A016-4B66-9103-BDD178B9BF45}" type="presParOf" srcId="{B58923EE-3B0B-42F8-B30B-A9874E0B7C5D}" destId="{B67A43CC-69AE-4FDA-81BF-AE61D47E62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38BA5-932B-4863-87EE-88EB1E3FCDB9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9D4847-868B-44D6-B79D-30CD8EE176E6}">
      <dgm:prSet/>
      <dgm:spPr/>
      <dgm:t>
        <a:bodyPr/>
        <a:lstStyle/>
        <a:p>
          <a:r>
            <a:rPr lang="en-GB" b="1" dirty="0"/>
            <a:t>We need to offer</a:t>
          </a:r>
          <a:r>
            <a:rPr lang="en-GB" dirty="0"/>
            <a:t>, under the community order, by tomorrow  (30</a:t>
          </a:r>
          <a:r>
            <a:rPr lang="en-GB" baseline="30000" dirty="0"/>
            <a:t>th</a:t>
          </a:r>
          <a:r>
            <a:rPr lang="en-GB" dirty="0"/>
            <a:t> July)</a:t>
          </a:r>
          <a:endParaRPr lang="en-US" dirty="0"/>
        </a:p>
      </dgm:t>
    </dgm:pt>
    <dgm:pt modelId="{EE61F6B8-512E-4291-B7EA-EB12082B9530}" type="parTrans" cxnId="{72DFD903-EC26-464B-89EC-96B9E570D3D1}">
      <dgm:prSet/>
      <dgm:spPr/>
      <dgm:t>
        <a:bodyPr/>
        <a:lstStyle/>
        <a:p>
          <a:endParaRPr lang="en-US"/>
        </a:p>
      </dgm:t>
    </dgm:pt>
    <dgm:pt modelId="{ABE5001A-0EBE-4898-BFCD-72B4B10BAC59}" type="sibTrans" cxnId="{72DFD903-EC26-464B-89EC-96B9E570D3D1}">
      <dgm:prSet/>
      <dgm:spPr/>
      <dgm:t>
        <a:bodyPr/>
        <a:lstStyle/>
        <a:p>
          <a:endParaRPr lang="en-US"/>
        </a:p>
      </dgm:t>
    </dgm:pt>
    <dgm:pt modelId="{B8975585-8579-4F9E-9DB7-2AD92A6FB2E8}">
      <dgm:prSet/>
      <dgm:spPr/>
      <dgm:t>
        <a:bodyPr/>
        <a:lstStyle/>
        <a:p>
          <a:r>
            <a:rPr lang="en-GB" b="1" dirty="0"/>
            <a:t>Meeting</a:t>
          </a:r>
          <a:r>
            <a:rPr lang="en-GB" dirty="0"/>
            <a:t> arranged with the current owner</a:t>
          </a:r>
          <a:endParaRPr lang="en-US" dirty="0"/>
        </a:p>
      </dgm:t>
    </dgm:pt>
    <dgm:pt modelId="{781196A0-6068-455B-9AF7-F139B9513B73}" type="parTrans" cxnId="{C8A8BF3B-BC35-47F1-90F5-E05C1C107B93}">
      <dgm:prSet/>
      <dgm:spPr/>
      <dgm:t>
        <a:bodyPr/>
        <a:lstStyle/>
        <a:p>
          <a:endParaRPr lang="en-US"/>
        </a:p>
      </dgm:t>
    </dgm:pt>
    <dgm:pt modelId="{1E1ECC4A-161A-4227-8469-DBB6DC52ABE0}" type="sibTrans" cxnId="{C8A8BF3B-BC35-47F1-90F5-E05C1C107B93}">
      <dgm:prSet/>
      <dgm:spPr/>
      <dgm:t>
        <a:bodyPr/>
        <a:lstStyle/>
        <a:p>
          <a:endParaRPr lang="en-US"/>
        </a:p>
      </dgm:t>
    </dgm:pt>
    <dgm:pt modelId="{D3C073A3-6D4E-4582-B020-ADBCDE3C5633}">
      <dgm:prSet/>
      <dgm:spPr/>
      <dgm:t>
        <a:bodyPr/>
        <a:lstStyle/>
        <a:p>
          <a:r>
            <a:rPr lang="en-GB" dirty="0"/>
            <a:t>Should the offer not be accepted, the owner has the right to market</a:t>
          </a:r>
          <a:endParaRPr lang="en-US" dirty="0"/>
        </a:p>
      </dgm:t>
    </dgm:pt>
    <dgm:pt modelId="{FCBF19B3-65B1-46AB-AB5E-5E6B65E2E98E}" type="parTrans" cxnId="{C30BC5B4-553C-48DB-A80D-19E143E888E1}">
      <dgm:prSet/>
      <dgm:spPr/>
      <dgm:t>
        <a:bodyPr/>
        <a:lstStyle/>
        <a:p>
          <a:endParaRPr lang="en-US"/>
        </a:p>
      </dgm:t>
    </dgm:pt>
    <dgm:pt modelId="{C205E6A1-2211-40E6-B1C1-7614991EAD2B}" type="sibTrans" cxnId="{C30BC5B4-553C-48DB-A80D-19E143E888E1}">
      <dgm:prSet/>
      <dgm:spPr/>
      <dgm:t>
        <a:bodyPr/>
        <a:lstStyle/>
        <a:p>
          <a:endParaRPr lang="en-US"/>
        </a:p>
      </dgm:t>
    </dgm:pt>
    <dgm:pt modelId="{A9856668-7866-46AF-B8A3-88D090E9E535}" type="pres">
      <dgm:prSet presAssocID="{A9838BA5-932B-4863-87EE-88EB1E3FCDB9}" presName="outerComposite" presStyleCnt="0">
        <dgm:presLayoutVars>
          <dgm:chMax val="5"/>
          <dgm:dir/>
          <dgm:resizeHandles val="exact"/>
        </dgm:presLayoutVars>
      </dgm:prSet>
      <dgm:spPr/>
    </dgm:pt>
    <dgm:pt modelId="{FE912939-E1F9-4B4C-9EA2-5BD23B26F6B6}" type="pres">
      <dgm:prSet presAssocID="{A9838BA5-932B-4863-87EE-88EB1E3FCDB9}" presName="dummyMaxCanvas" presStyleCnt="0">
        <dgm:presLayoutVars/>
      </dgm:prSet>
      <dgm:spPr/>
    </dgm:pt>
    <dgm:pt modelId="{4A05CB97-5DA9-4A3E-8C33-7BCF98452E8B}" type="pres">
      <dgm:prSet presAssocID="{A9838BA5-932B-4863-87EE-88EB1E3FCDB9}" presName="TwoNodes_1" presStyleLbl="node1" presStyleIdx="0" presStyleCnt="2">
        <dgm:presLayoutVars>
          <dgm:bulletEnabled val="1"/>
        </dgm:presLayoutVars>
      </dgm:prSet>
      <dgm:spPr/>
    </dgm:pt>
    <dgm:pt modelId="{0B205F1F-9E10-4AE5-8B4E-A8684829D434}" type="pres">
      <dgm:prSet presAssocID="{A9838BA5-932B-4863-87EE-88EB1E3FCDB9}" presName="TwoNodes_2" presStyleLbl="node1" presStyleIdx="1" presStyleCnt="2">
        <dgm:presLayoutVars>
          <dgm:bulletEnabled val="1"/>
        </dgm:presLayoutVars>
      </dgm:prSet>
      <dgm:spPr/>
    </dgm:pt>
    <dgm:pt modelId="{1DE3AE64-8C86-44BB-AFD7-FC026E303597}" type="pres">
      <dgm:prSet presAssocID="{A9838BA5-932B-4863-87EE-88EB1E3FCDB9}" presName="TwoConn_1-2" presStyleLbl="fgAccFollowNode1" presStyleIdx="0" presStyleCnt="1">
        <dgm:presLayoutVars>
          <dgm:bulletEnabled val="1"/>
        </dgm:presLayoutVars>
      </dgm:prSet>
      <dgm:spPr/>
    </dgm:pt>
    <dgm:pt modelId="{A58BEBF7-6D51-4961-9810-195B4124BF5D}" type="pres">
      <dgm:prSet presAssocID="{A9838BA5-932B-4863-87EE-88EB1E3FCDB9}" presName="TwoNodes_1_text" presStyleLbl="node1" presStyleIdx="1" presStyleCnt="2">
        <dgm:presLayoutVars>
          <dgm:bulletEnabled val="1"/>
        </dgm:presLayoutVars>
      </dgm:prSet>
      <dgm:spPr/>
    </dgm:pt>
    <dgm:pt modelId="{8FB6A2DB-C16C-4A58-84E9-E42EAC1947EC}" type="pres">
      <dgm:prSet presAssocID="{A9838BA5-932B-4863-87EE-88EB1E3FCDB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2DFD903-EC26-464B-89EC-96B9E570D3D1}" srcId="{A9838BA5-932B-4863-87EE-88EB1E3FCDB9}" destId="{DB9D4847-868B-44D6-B79D-30CD8EE176E6}" srcOrd="0" destOrd="0" parTransId="{EE61F6B8-512E-4291-B7EA-EB12082B9530}" sibTransId="{ABE5001A-0EBE-4898-BFCD-72B4B10BAC59}"/>
    <dgm:cxn modelId="{5CE0D317-F492-4D03-857B-DA8A9A5522BD}" type="presOf" srcId="{DB9D4847-868B-44D6-B79D-30CD8EE176E6}" destId="{4A05CB97-5DA9-4A3E-8C33-7BCF98452E8B}" srcOrd="0" destOrd="0" presId="urn:microsoft.com/office/officeart/2005/8/layout/vProcess5"/>
    <dgm:cxn modelId="{7804F928-19D4-448E-90D7-2EA703ACAAFB}" type="presOf" srcId="{DB9D4847-868B-44D6-B79D-30CD8EE176E6}" destId="{A58BEBF7-6D51-4961-9810-195B4124BF5D}" srcOrd="1" destOrd="0" presId="urn:microsoft.com/office/officeart/2005/8/layout/vProcess5"/>
    <dgm:cxn modelId="{26A85439-5286-4857-92F0-9F5BAC1AA31A}" type="presOf" srcId="{A9838BA5-932B-4863-87EE-88EB1E3FCDB9}" destId="{A9856668-7866-46AF-B8A3-88D090E9E535}" srcOrd="0" destOrd="0" presId="urn:microsoft.com/office/officeart/2005/8/layout/vProcess5"/>
    <dgm:cxn modelId="{C8A8BF3B-BC35-47F1-90F5-E05C1C107B93}" srcId="{A9838BA5-932B-4863-87EE-88EB1E3FCDB9}" destId="{B8975585-8579-4F9E-9DB7-2AD92A6FB2E8}" srcOrd="1" destOrd="0" parTransId="{781196A0-6068-455B-9AF7-F139B9513B73}" sibTransId="{1E1ECC4A-161A-4227-8469-DBB6DC52ABE0}"/>
    <dgm:cxn modelId="{857FB63C-122C-4688-ACD7-A46A386F369E}" type="presOf" srcId="{B8975585-8579-4F9E-9DB7-2AD92A6FB2E8}" destId="{8FB6A2DB-C16C-4A58-84E9-E42EAC1947EC}" srcOrd="1" destOrd="0" presId="urn:microsoft.com/office/officeart/2005/8/layout/vProcess5"/>
    <dgm:cxn modelId="{1A10BE45-44AF-47E4-9FB0-7E6029361944}" type="presOf" srcId="{B8975585-8579-4F9E-9DB7-2AD92A6FB2E8}" destId="{0B205F1F-9E10-4AE5-8B4E-A8684829D434}" srcOrd="0" destOrd="0" presId="urn:microsoft.com/office/officeart/2005/8/layout/vProcess5"/>
    <dgm:cxn modelId="{F6189E6D-B304-4D3E-BE77-AAA1E96CB2D2}" type="presOf" srcId="{ABE5001A-0EBE-4898-BFCD-72B4B10BAC59}" destId="{1DE3AE64-8C86-44BB-AFD7-FC026E303597}" srcOrd="0" destOrd="0" presId="urn:microsoft.com/office/officeart/2005/8/layout/vProcess5"/>
    <dgm:cxn modelId="{D1CF1A74-4D42-454A-9FF2-D951CFFB5A69}" type="presOf" srcId="{D3C073A3-6D4E-4582-B020-ADBCDE3C5633}" destId="{8FB6A2DB-C16C-4A58-84E9-E42EAC1947EC}" srcOrd="1" destOrd="1" presId="urn:microsoft.com/office/officeart/2005/8/layout/vProcess5"/>
    <dgm:cxn modelId="{4C83FF8F-59E1-43F3-B163-7ACD2785DA7C}" type="presOf" srcId="{D3C073A3-6D4E-4582-B020-ADBCDE3C5633}" destId="{0B205F1F-9E10-4AE5-8B4E-A8684829D434}" srcOrd="0" destOrd="1" presId="urn:microsoft.com/office/officeart/2005/8/layout/vProcess5"/>
    <dgm:cxn modelId="{C30BC5B4-553C-48DB-A80D-19E143E888E1}" srcId="{B8975585-8579-4F9E-9DB7-2AD92A6FB2E8}" destId="{D3C073A3-6D4E-4582-B020-ADBCDE3C5633}" srcOrd="0" destOrd="0" parTransId="{FCBF19B3-65B1-46AB-AB5E-5E6B65E2E98E}" sibTransId="{C205E6A1-2211-40E6-B1C1-7614991EAD2B}"/>
    <dgm:cxn modelId="{6A75FE21-47AF-463E-9482-5311EF0874FD}" type="presParOf" srcId="{A9856668-7866-46AF-B8A3-88D090E9E535}" destId="{FE912939-E1F9-4B4C-9EA2-5BD23B26F6B6}" srcOrd="0" destOrd="0" presId="urn:microsoft.com/office/officeart/2005/8/layout/vProcess5"/>
    <dgm:cxn modelId="{EF2D28AF-0AB5-497A-8C1C-FB756C494F8A}" type="presParOf" srcId="{A9856668-7866-46AF-B8A3-88D090E9E535}" destId="{4A05CB97-5DA9-4A3E-8C33-7BCF98452E8B}" srcOrd="1" destOrd="0" presId="urn:microsoft.com/office/officeart/2005/8/layout/vProcess5"/>
    <dgm:cxn modelId="{CD6C629C-6488-453A-A2C9-22060D4BA5FA}" type="presParOf" srcId="{A9856668-7866-46AF-B8A3-88D090E9E535}" destId="{0B205F1F-9E10-4AE5-8B4E-A8684829D434}" srcOrd="2" destOrd="0" presId="urn:microsoft.com/office/officeart/2005/8/layout/vProcess5"/>
    <dgm:cxn modelId="{7D8CD7B2-6BDE-41E4-9376-DE6DCB690381}" type="presParOf" srcId="{A9856668-7866-46AF-B8A3-88D090E9E535}" destId="{1DE3AE64-8C86-44BB-AFD7-FC026E303597}" srcOrd="3" destOrd="0" presId="urn:microsoft.com/office/officeart/2005/8/layout/vProcess5"/>
    <dgm:cxn modelId="{A9BA40FD-E9F9-4D6A-8527-E0BA2A6959D1}" type="presParOf" srcId="{A9856668-7866-46AF-B8A3-88D090E9E535}" destId="{A58BEBF7-6D51-4961-9810-195B4124BF5D}" srcOrd="4" destOrd="0" presId="urn:microsoft.com/office/officeart/2005/8/layout/vProcess5"/>
    <dgm:cxn modelId="{F386D457-1869-40C5-9EBE-B17CAF2AD8EB}" type="presParOf" srcId="{A9856668-7866-46AF-B8A3-88D090E9E535}" destId="{8FB6A2DB-C16C-4A58-84E9-E42EAC1947E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F81C55-791B-45CC-92D1-C7EDC9F84F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3C0C6-2F06-41E4-8789-2C88552F63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2">
                  <a:lumMod val="75000"/>
                </a:schemeClr>
              </a:solidFill>
            </a:rPr>
            <a:t>WE HAVE LOTS OF THOUGHTS, LOTS OF IDEAS, LOTS OF ENTHUSIASM TO PUT TO THE OWNER TOMORROW.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53A7DDC6-231F-4EAA-ACDC-8E975A9A27F7}" type="parTrans" cxnId="{6D32AE55-58A5-4254-B921-085304ED9260}">
      <dgm:prSet/>
      <dgm:spPr/>
      <dgm:t>
        <a:bodyPr/>
        <a:lstStyle/>
        <a:p>
          <a:endParaRPr lang="en-US"/>
        </a:p>
      </dgm:t>
    </dgm:pt>
    <dgm:pt modelId="{063BB3A0-1772-4CD9-8833-82B8141FD118}" type="sibTrans" cxnId="{6D32AE55-58A5-4254-B921-085304ED9260}">
      <dgm:prSet/>
      <dgm:spPr/>
      <dgm:t>
        <a:bodyPr/>
        <a:lstStyle/>
        <a:p>
          <a:endParaRPr lang="en-US"/>
        </a:p>
      </dgm:t>
    </dgm:pt>
    <dgm:pt modelId="{1D58457A-9289-4049-AC95-2FF44924A54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2">
                  <a:lumMod val="75000"/>
                </a:schemeClr>
              </a:solidFill>
            </a:rPr>
            <a:t>WE WILL BE </a:t>
          </a:r>
          <a:r>
            <a:rPr lang="en-GB" b="1" dirty="0">
              <a:solidFill>
                <a:schemeClr val="bg2">
                  <a:lumMod val="75000"/>
                </a:schemeClr>
              </a:solidFill>
            </a:rPr>
            <a:t>ASKING</a:t>
          </a:r>
          <a:r>
            <a:rPr lang="en-GB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en-GB" b="1" dirty="0">
              <a:solidFill>
                <a:schemeClr val="bg2">
                  <a:lumMod val="75000"/>
                </a:schemeClr>
              </a:solidFill>
            </a:rPr>
            <a:t>THEM</a:t>
          </a:r>
          <a:r>
            <a:rPr lang="en-GB" dirty="0">
              <a:solidFill>
                <a:schemeClr val="bg2">
                  <a:lumMod val="75000"/>
                </a:schemeClr>
              </a:solidFill>
            </a:rPr>
            <a:t> FOR A BIT MORE TIME</a:t>
          </a:r>
          <a:br>
            <a:rPr lang="en-GB" dirty="0">
              <a:solidFill>
                <a:schemeClr val="bg2">
                  <a:lumMod val="75000"/>
                </a:schemeClr>
              </a:solidFill>
            </a:rPr>
          </a:b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5615BFFD-91CC-46B2-9C83-DC95F3EA90F0}" type="parTrans" cxnId="{9D6538DA-B366-4111-8D8F-7E8CC0E43181}">
      <dgm:prSet/>
      <dgm:spPr/>
      <dgm:t>
        <a:bodyPr/>
        <a:lstStyle/>
        <a:p>
          <a:endParaRPr lang="en-US"/>
        </a:p>
      </dgm:t>
    </dgm:pt>
    <dgm:pt modelId="{368A446A-9396-4CF7-9AB3-4FADF52C3B8B}" type="sibTrans" cxnId="{9D6538DA-B366-4111-8D8F-7E8CC0E43181}">
      <dgm:prSet/>
      <dgm:spPr/>
      <dgm:t>
        <a:bodyPr/>
        <a:lstStyle/>
        <a:p>
          <a:endParaRPr lang="en-US"/>
        </a:p>
      </dgm:t>
    </dgm:pt>
    <dgm:pt modelId="{9E68E689-D513-465A-B604-1964E6E596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2">
                  <a:lumMod val="75000"/>
                </a:schemeClr>
              </a:solidFill>
            </a:rPr>
            <a:t>WE WILL BE </a:t>
          </a:r>
          <a:r>
            <a:rPr lang="en-GB" b="1" dirty="0">
              <a:solidFill>
                <a:schemeClr val="bg2">
                  <a:lumMod val="75000"/>
                </a:schemeClr>
              </a:solidFill>
            </a:rPr>
            <a:t>ASKING</a:t>
          </a:r>
          <a:r>
            <a:rPr lang="en-GB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en-GB" b="1" dirty="0">
              <a:solidFill>
                <a:schemeClr val="bg2">
                  <a:lumMod val="75000"/>
                </a:schemeClr>
              </a:solidFill>
            </a:rPr>
            <a:t>YOU</a:t>
          </a:r>
          <a:r>
            <a:rPr lang="en-GB" dirty="0">
              <a:solidFill>
                <a:schemeClr val="bg2">
                  <a:lumMod val="75000"/>
                </a:schemeClr>
              </a:solidFill>
            </a:rPr>
            <a:t> FOR MORE MONEY</a:t>
          </a:r>
          <a:br>
            <a:rPr lang="en-GB" dirty="0">
              <a:solidFill>
                <a:schemeClr val="bg2">
                  <a:lumMod val="75000"/>
                </a:schemeClr>
              </a:solidFill>
            </a:rPr>
          </a:b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B67AD4FE-8CE0-4E6B-9513-14D47C11E548}" type="parTrans" cxnId="{F6D5F752-78F3-4E5B-86AB-5E8D25797E05}">
      <dgm:prSet/>
      <dgm:spPr/>
      <dgm:t>
        <a:bodyPr/>
        <a:lstStyle/>
        <a:p>
          <a:endParaRPr lang="en-US"/>
        </a:p>
      </dgm:t>
    </dgm:pt>
    <dgm:pt modelId="{DD8B5C79-90FD-4E1A-89D0-AA53BD238BA5}" type="sibTrans" cxnId="{F6D5F752-78F3-4E5B-86AB-5E8D25797E05}">
      <dgm:prSet/>
      <dgm:spPr/>
      <dgm:t>
        <a:bodyPr/>
        <a:lstStyle/>
        <a:p>
          <a:endParaRPr lang="en-US"/>
        </a:p>
      </dgm:t>
    </dgm:pt>
    <dgm:pt modelId="{D7EB9B0A-4EF2-4049-9D1F-5327FE4B0C1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2">
                  <a:lumMod val="75000"/>
                </a:schemeClr>
              </a:solidFill>
            </a:rPr>
            <a:t>WE WILL </a:t>
          </a:r>
          <a:r>
            <a:rPr lang="en-GB" b="1" dirty="0">
              <a:solidFill>
                <a:schemeClr val="bg2">
                  <a:lumMod val="75000"/>
                </a:schemeClr>
              </a:solidFill>
            </a:rPr>
            <a:t>UPDATE YOU </a:t>
          </a:r>
          <a:r>
            <a:rPr lang="en-GB" dirty="0">
              <a:solidFill>
                <a:schemeClr val="bg2">
                  <a:lumMod val="75000"/>
                </a:schemeClr>
              </a:solidFill>
            </a:rPr>
            <a:t>WITH MORE INFORMATION FOLLOWING OUR MEETING WITH THE OWNER.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9C84B92A-CACC-4B22-BF9F-24783D401428}" type="parTrans" cxnId="{00BD47CA-B661-4D95-8C01-FD549C09D9E0}">
      <dgm:prSet/>
      <dgm:spPr/>
      <dgm:t>
        <a:bodyPr/>
        <a:lstStyle/>
        <a:p>
          <a:endParaRPr lang="en-US"/>
        </a:p>
      </dgm:t>
    </dgm:pt>
    <dgm:pt modelId="{1EF1AC75-94C0-4F6F-85F4-C9DEAE8CB041}" type="sibTrans" cxnId="{00BD47CA-B661-4D95-8C01-FD549C09D9E0}">
      <dgm:prSet/>
      <dgm:spPr/>
      <dgm:t>
        <a:bodyPr/>
        <a:lstStyle/>
        <a:p>
          <a:endParaRPr lang="en-US"/>
        </a:p>
      </dgm:t>
    </dgm:pt>
    <dgm:pt modelId="{0807CFC9-2CE8-42FC-8F04-DF5A80E0C0A4}" type="pres">
      <dgm:prSet presAssocID="{89F81C55-791B-45CC-92D1-C7EDC9F84F82}" presName="root" presStyleCnt="0">
        <dgm:presLayoutVars>
          <dgm:dir/>
          <dgm:resizeHandles val="exact"/>
        </dgm:presLayoutVars>
      </dgm:prSet>
      <dgm:spPr/>
    </dgm:pt>
    <dgm:pt modelId="{88A66CEB-4086-413C-BA9D-92E9772D3A25}" type="pres">
      <dgm:prSet presAssocID="{6C33C0C6-2F06-41E4-8789-2C88552F639D}" presName="compNode" presStyleCnt="0"/>
      <dgm:spPr/>
    </dgm:pt>
    <dgm:pt modelId="{64737983-EEF0-43C2-A3C3-F2CFDE705B8E}" type="pres">
      <dgm:prSet presAssocID="{6C33C0C6-2F06-41E4-8789-2C88552F639D}" presName="bgRect" presStyleLbl="bgShp" presStyleIdx="0" presStyleCnt="4"/>
      <dgm:spPr/>
    </dgm:pt>
    <dgm:pt modelId="{6B3D9E8D-5539-43F2-B884-61307D5DD4E1}" type="pres">
      <dgm:prSet presAssocID="{6C33C0C6-2F06-41E4-8789-2C88552F63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9FDFF5BE-E9D5-4791-AD3B-BEF65DF99A0F}" type="pres">
      <dgm:prSet presAssocID="{6C33C0C6-2F06-41E4-8789-2C88552F639D}" presName="spaceRect" presStyleCnt="0"/>
      <dgm:spPr/>
    </dgm:pt>
    <dgm:pt modelId="{E0E9F80E-FC38-4E07-AD78-3E986F1298B6}" type="pres">
      <dgm:prSet presAssocID="{6C33C0C6-2F06-41E4-8789-2C88552F639D}" presName="parTx" presStyleLbl="revTx" presStyleIdx="0" presStyleCnt="4">
        <dgm:presLayoutVars>
          <dgm:chMax val="0"/>
          <dgm:chPref val="0"/>
        </dgm:presLayoutVars>
      </dgm:prSet>
      <dgm:spPr/>
    </dgm:pt>
    <dgm:pt modelId="{60BC9585-D2BD-4D51-9FA4-983D674FBFE4}" type="pres">
      <dgm:prSet presAssocID="{063BB3A0-1772-4CD9-8833-82B8141FD118}" presName="sibTrans" presStyleCnt="0"/>
      <dgm:spPr/>
    </dgm:pt>
    <dgm:pt modelId="{88261C40-EDC2-4CD9-8D36-BA66F3F68190}" type="pres">
      <dgm:prSet presAssocID="{1D58457A-9289-4049-AC95-2FF44924A544}" presName="compNode" presStyleCnt="0"/>
      <dgm:spPr/>
    </dgm:pt>
    <dgm:pt modelId="{1B9E210B-4C61-466A-842D-6884843C5DD8}" type="pres">
      <dgm:prSet presAssocID="{1D58457A-9289-4049-AC95-2FF44924A544}" presName="bgRect" presStyleLbl="bgShp" presStyleIdx="1" presStyleCnt="4"/>
      <dgm:spPr/>
    </dgm:pt>
    <dgm:pt modelId="{28A13807-FFDA-4D26-8302-EA6F9AB52C1C}" type="pres">
      <dgm:prSet presAssocID="{1D58457A-9289-4049-AC95-2FF44924A5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7CD36B7-1FB4-4C55-A6F4-3354918FEAEC}" type="pres">
      <dgm:prSet presAssocID="{1D58457A-9289-4049-AC95-2FF44924A544}" presName="spaceRect" presStyleCnt="0"/>
      <dgm:spPr/>
    </dgm:pt>
    <dgm:pt modelId="{6E91E495-23A1-4FBA-933B-21AA0878FA48}" type="pres">
      <dgm:prSet presAssocID="{1D58457A-9289-4049-AC95-2FF44924A544}" presName="parTx" presStyleLbl="revTx" presStyleIdx="1" presStyleCnt="4">
        <dgm:presLayoutVars>
          <dgm:chMax val="0"/>
          <dgm:chPref val="0"/>
        </dgm:presLayoutVars>
      </dgm:prSet>
      <dgm:spPr/>
    </dgm:pt>
    <dgm:pt modelId="{0C502D53-A1DE-4AAA-95D5-839EAA8150E9}" type="pres">
      <dgm:prSet presAssocID="{368A446A-9396-4CF7-9AB3-4FADF52C3B8B}" presName="sibTrans" presStyleCnt="0"/>
      <dgm:spPr/>
    </dgm:pt>
    <dgm:pt modelId="{CF7F7F3C-2733-4C2B-8C48-1FB0034B0B06}" type="pres">
      <dgm:prSet presAssocID="{9E68E689-D513-465A-B604-1964E6E59636}" presName="compNode" presStyleCnt="0"/>
      <dgm:spPr/>
    </dgm:pt>
    <dgm:pt modelId="{960C685A-C7A2-4286-9449-C94FA0FE02A4}" type="pres">
      <dgm:prSet presAssocID="{9E68E689-D513-465A-B604-1964E6E59636}" presName="bgRect" presStyleLbl="bgShp" presStyleIdx="2" presStyleCnt="4"/>
      <dgm:spPr/>
    </dgm:pt>
    <dgm:pt modelId="{A4D5A0C5-822D-4539-AE52-3BB93226291D}" type="pres">
      <dgm:prSet presAssocID="{9E68E689-D513-465A-B604-1964E6E596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380DCED-66B3-4A65-9135-23BB91588026}" type="pres">
      <dgm:prSet presAssocID="{9E68E689-D513-465A-B604-1964E6E59636}" presName="spaceRect" presStyleCnt="0"/>
      <dgm:spPr/>
    </dgm:pt>
    <dgm:pt modelId="{C0DE8C74-3F67-43CD-A708-32D0C332D861}" type="pres">
      <dgm:prSet presAssocID="{9E68E689-D513-465A-B604-1964E6E59636}" presName="parTx" presStyleLbl="revTx" presStyleIdx="2" presStyleCnt="4">
        <dgm:presLayoutVars>
          <dgm:chMax val="0"/>
          <dgm:chPref val="0"/>
        </dgm:presLayoutVars>
      </dgm:prSet>
      <dgm:spPr/>
    </dgm:pt>
    <dgm:pt modelId="{B9C52803-3284-4E68-A2F0-22481D7949C8}" type="pres">
      <dgm:prSet presAssocID="{DD8B5C79-90FD-4E1A-89D0-AA53BD238BA5}" presName="sibTrans" presStyleCnt="0"/>
      <dgm:spPr/>
    </dgm:pt>
    <dgm:pt modelId="{A2BAE3D5-821C-48D6-9FBF-0AE3007B016D}" type="pres">
      <dgm:prSet presAssocID="{D7EB9B0A-4EF2-4049-9D1F-5327FE4B0C1D}" presName="compNode" presStyleCnt="0"/>
      <dgm:spPr/>
    </dgm:pt>
    <dgm:pt modelId="{0F7C3041-6185-4E7D-B91E-C28287B0F9ED}" type="pres">
      <dgm:prSet presAssocID="{D7EB9B0A-4EF2-4049-9D1F-5327FE4B0C1D}" presName="bgRect" presStyleLbl="bgShp" presStyleIdx="3" presStyleCnt="4"/>
      <dgm:spPr/>
    </dgm:pt>
    <dgm:pt modelId="{B94C9D1E-E938-4FB0-943C-2BFA45AA3BC6}" type="pres">
      <dgm:prSet presAssocID="{D7EB9B0A-4EF2-4049-9D1F-5327FE4B0C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9027E744-AE58-469B-8949-8290CBF2A0D1}" type="pres">
      <dgm:prSet presAssocID="{D7EB9B0A-4EF2-4049-9D1F-5327FE4B0C1D}" presName="spaceRect" presStyleCnt="0"/>
      <dgm:spPr/>
    </dgm:pt>
    <dgm:pt modelId="{F826F18E-A987-488B-B0EA-48E2EF8EBA3A}" type="pres">
      <dgm:prSet presAssocID="{D7EB9B0A-4EF2-4049-9D1F-5327FE4B0C1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A16CF1C-F58B-4488-9D26-837A56F7B466}" type="presOf" srcId="{D7EB9B0A-4EF2-4049-9D1F-5327FE4B0C1D}" destId="{F826F18E-A987-488B-B0EA-48E2EF8EBA3A}" srcOrd="0" destOrd="0" presId="urn:microsoft.com/office/officeart/2018/2/layout/IconVerticalSolidList"/>
    <dgm:cxn modelId="{36605D35-26AB-426C-B35A-48C7B5CE5197}" type="presOf" srcId="{89F81C55-791B-45CC-92D1-C7EDC9F84F82}" destId="{0807CFC9-2CE8-42FC-8F04-DF5A80E0C0A4}" srcOrd="0" destOrd="0" presId="urn:microsoft.com/office/officeart/2018/2/layout/IconVerticalSolidList"/>
    <dgm:cxn modelId="{F6D5F752-78F3-4E5B-86AB-5E8D25797E05}" srcId="{89F81C55-791B-45CC-92D1-C7EDC9F84F82}" destId="{9E68E689-D513-465A-B604-1964E6E59636}" srcOrd="2" destOrd="0" parTransId="{B67AD4FE-8CE0-4E6B-9513-14D47C11E548}" sibTransId="{DD8B5C79-90FD-4E1A-89D0-AA53BD238BA5}"/>
    <dgm:cxn modelId="{6D32AE55-58A5-4254-B921-085304ED9260}" srcId="{89F81C55-791B-45CC-92D1-C7EDC9F84F82}" destId="{6C33C0C6-2F06-41E4-8789-2C88552F639D}" srcOrd="0" destOrd="0" parTransId="{53A7DDC6-231F-4EAA-ACDC-8E975A9A27F7}" sibTransId="{063BB3A0-1772-4CD9-8833-82B8141FD118}"/>
    <dgm:cxn modelId="{85B67DB2-6D3D-4C63-AC8D-A02F88DC6D1D}" type="presOf" srcId="{1D58457A-9289-4049-AC95-2FF44924A544}" destId="{6E91E495-23A1-4FBA-933B-21AA0878FA48}" srcOrd="0" destOrd="0" presId="urn:microsoft.com/office/officeart/2018/2/layout/IconVerticalSolidList"/>
    <dgm:cxn modelId="{5DDA16C1-38AA-4FBA-9CF9-772622F70184}" type="presOf" srcId="{9E68E689-D513-465A-B604-1964E6E59636}" destId="{C0DE8C74-3F67-43CD-A708-32D0C332D861}" srcOrd="0" destOrd="0" presId="urn:microsoft.com/office/officeart/2018/2/layout/IconVerticalSolidList"/>
    <dgm:cxn modelId="{00BD47CA-B661-4D95-8C01-FD549C09D9E0}" srcId="{89F81C55-791B-45CC-92D1-C7EDC9F84F82}" destId="{D7EB9B0A-4EF2-4049-9D1F-5327FE4B0C1D}" srcOrd="3" destOrd="0" parTransId="{9C84B92A-CACC-4B22-BF9F-24783D401428}" sibTransId="{1EF1AC75-94C0-4F6F-85F4-C9DEAE8CB041}"/>
    <dgm:cxn modelId="{4D32A0D3-6DDF-4DA0-8525-206001B48B66}" type="presOf" srcId="{6C33C0C6-2F06-41E4-8789-2C88552F639D}" destId="{E0E9F80E-FC38-4E07-AD78-3E986F1298B6}" srcOrd="0" destOrd="0" presId="urn:microsoft.com/office/officeart/2018/2/layout/IconVerticalSolidList"/>
    <dgm:cxn modelId="{9D6538DA-B366-4111-8D8F-7E8CC0E43181}" srcId="{89F81C55-791B-45CC-92D1-C7EDC9F84F82}" destId="{1D58457A-9289-4049-AC95-2FF44924A544}" srcOrd="1" destOrd="0" parTransId="{5615BFFD-91CC-46B2-9C83-DC95F3EA90F0}" sibTransId="{368A446A-9396-4CF7-9AB3-4FADF52C3B8B}"/>
    <dgm:cxn modelId="{996B9479-A5DA-46AC-B3F8-794F34A4EA55}" type="presParOf" srcId="{0807CFC9-2CE8-42FC-8F04-DF5A80E0C0A4}" destId="{88A66CEB-4086-413C-BA9D-92E9772D3A25}" srcOrd="0" destOrd="0" presId="urn:microsoft.com/office/officeart/2018/2/layout/IconVerticalSolidList"/>
    <dgm:cxn modelId="{9BF53B89-486B-49D3-84F6-47458C35EE6A}" type="presParOf" srcId="{88A66CEB-4086-413C-BA9D-92E9772D3A25}" destId="{64737983-EEF0-43C2-A3C3-F2CFDE705B8E}" srcOrd="0" destOrd="0" presId="urn:microsoft.com/office/officeart/2018/2/layout/IconVerticalSolidList"/>
    <dgm:cxn modelId="{993BCE0C-64D4-4808-A739-75A4D0818E0B}" type="presParOf" srcId="{88A66CEB-4086-413C-BA9D-92E9772D3A25}" destId="{6B3D9E8D-5539-43F2-B884-61307D5DD4E1}" srcOrd="1" destOrd="0" presId="urn:microsoft.com/office/officeart/2018/2/layout/IconVerticalSolidList"/>
    <dgm:cxn modelId="{B528413A-4310-4664-8995-DAFA4C5ACC66}" type="presParOf" srcId="{88A66CEB-4086-413C-BA9D-92E9772D3A25}" destId="{9FDFF5BE-E9D5-4791-AD3B-BEF65DF99A0F}" srcOrd="2" destOrd="0" presId="urn:microsoft.com/office/officeart/2018/2/layout/IconVerticalSolidList"/>
    <dgm:cxn modelId="{4EB46EF5-8E73-49F0-A989-6C38826D0E9A}" type="presParOf" srcId="{88A66CEB-4086-413C-BA9D-92E9772D3A25}" destId="{E0E9F80E-FC38-4E07-AD78-3E986F1298B6}" srcOrd="3" destOrd="0" presId="urn:microsoft.com/office/officeart/2018/2/layout/IconVerticalSolidList"/>
    <dgm:cxn modelId="{40BA79E4-D748-4ACB-8F16-E0A8EDE1BCE6}" type="presParOf" srcId="{0807CFC9-2CE8-42FC-8F04-DF5A80E0C0A4}" destId="{60BC9585-D2BD-4D51-9FA4-983D674FBFE4}" srcOrd="1" destOrd="0" presId="urn:microsoft.com/office/officeart/2018/2/layout/IconVerticalSolidList"/>
    <dgm:cxn modelId="{900A5812-970F-4D6A-965E-F22B797C4712}" type="presParOf" srcId="{0807CFC9-2CE8-42FC-8F04-DF5A80E0C0A4}" destId="{88261C40-EDC2-4CD9-8D36-BA66F3F68190}" srcOrd="2" destOrd="0" presId="urn:microsoft.com/office/officeart/2018/2/layout/IconVerticalSolidList"/>
    <dgm:cxn modelId="{7B6172C9-6228-4298-8A0F-1F4F13AF99C0}" type="presParOf" srcId="{88261C40-EDC2-4CD9-8D36-BA66F3F68190}" destId="{1B9E210B-4C61-466A-842D-6884843C5DD8}" srcOrd="0" destOrd="0" presId="urn:microsoft.com/office/officeart/2018/2/layout/IconVerticalSolidList"/>
    <dgm:cxn modelId="{43D5A118-B858-4455-BBF0-3E52E8BA6B58}" type="presParOf" srcId="{88261C40-EDC2-4CD9-8D36-BA66F3F68190}" destId="{28A13807-FFDA-4D26-8302-EA6F9AB52C1C}" srcOrd="1" destOrd="0" presId="urn:microsoft.com/office/officeart/2018/2/layout/IconVerticalSolidList"/>
    <dgm:cxn modelId="{AAFDD282-54EB-433E-9FCE-39914ADD48D4}" type="presParOf" srcId="{88261C40-EDC2-4CD9-8D36-BA66F3F68190}" destId="{67CD36B7-1FB4-4C55-A6F4-3354918FEAEC}" srcOrd="2" destOrd="0" presId="urn:microsoft.com/office/officeart/2018/2/layout/IconVerticalSolidList"/>
    <dgm:cxn modelId="{B9411DB2-DC1C-4994-9694-15A085944E17}" type="presParOf" srcId="{88261C40-EDC2-4CD9-8D36-BA66F3F68190}" destId="{6E91E495-23A1-4FBA-933B-21AA0878FA48}" srcOrd="3" destOrd="0" presId="urn:microsoft.com/office/officeart/2018/2/layout/IconVerticalSolidList"/>
    <dgm:cxn modelId="{44D28C34-878E-4397-A61B-DF9AD002E613}" type="presParOf" srcId="{0807CFC9-2CE8-42FC-8F04-DF5A80E0C0A4}" destId="{0C502D53-A1DE-4AAA-95D5-839EAA8150E9}" srcOrd="3" destOrd="0" presId="urn:microsoft.com/office/officeart/2018/2/layout/IconVerticalSolidList"/>
    <dgm:cxn modelId="{5DFB1AA1-62AC-48B5-BBC0-C54E1AE8E6CE}" type="presParOf" srcId="{0807CFC9-2CE8-42FC-8F04-DF5A80E0C0A4}" destId="{CF7F7F3C-2733-4C2B-8C48-1FB0034B0B06}" srcOrd="4" destOrd="0" presId="urn:microsoft.com/office/officeart/2018/2/layout/IconVerticalSolidList"/>
    <dgm:cxn modelId="{C58C8682-31CF-457F-A8E3-30D20FC570A1}" type="presParOf" srcId="{CF7F7F3C-2733-4C2B-8C48-1FB0034B0B06}" destId="{960C685A-C7A2-4286-9449-C94FA0FE02A4}" srcOrd="0" destOrd="0" presId="urn:microsoft.com/office/officeart/2018/2/layout/IconVerticalSolidList"/>
    <dgm:cxn modelId="{AC293D92-67BF-4275-9F86-32F0B3510C9A}" type="presParOf" srcId="{CF7F7F3C-2733-4C2B-8C48-1FB0034B0B06}" destId="{A4D5A0C5-822D-4539-AE52-3BB93226291D}" srcOrd="1" destOrd="0" presId="urn:microsoft.com/office/officeart/2018/2/layout/IconVerticalSolidList"/>
    <dgm:cxn modelId="{93A4F20F-FF65-4713-9CE7-618859F9FF94}" type="presParOf" srcId="{CF7F7F3C-2733-4C2B-8C48-1FB0034B0B06}" destId="{F380DCED-66B3-4A65-9135-23BB91588026}" srcOrd="2" destOrd="0" presId="urn:microsoft.com/office/officeart/2018/2/layout/IconVerticalSolidList"/>
    <dgm:cxn modelId="{F8658774-D72C-4221-BD7A-A65241C40A60}" type="presParOf" srcId="{CF7F7F3C-2733-4C2B-8C48-1FB0034B0B06}" destId="{C0DE8C74-3F67-43CD-A708-32D0C332D861}" srcOrd="3" destOrd="0" presId="urn:microsoft.com/office/officeart/2018/2/layout/IconVerticalSolidList"/>
    <dgm:cxn modelId="{061FA096-29C5-44BC-B835-6972553B459B}" type="presParOf" srcId="{0807CFC9-2CE8-42FC-8F04-DF5A80E0C0A4}" destId="{B9C52803-3284-4E68-A2F0-22481D7949C8}" srcOrd="5" destOrd="0" presId="urn:microsoft.com/office/officeart/2018/2/layout/IconVerticalSolidList"/>
    <dgm:cxn modelId="{6113C83F-8470-469D-B9AC-88D67DF887DC}" type="presParOf" srcId="{0807CFC9-2CE8-42FC-8F04-DF5A80E0C0A4}" destId="{A2BAE3D5-821C-48D6-9FBF-0AE3007B016D}" srcOrd="6" destOrd="0" presId="urn:microsoft.com/office/officeart/2018/2/layout/IconVerticalSolidList"/>
    <dgm:cxn modelId="{0C1476C2-8DB9-430C-BFFA-E7B94E3FB1A3}" type="presParOf" srcId="{A2BAE3D5-821C-48D6-9FBF-0AE3007B016D}" destId="{0F7C3041-6185-4E7D-B91E-C28287B0F9ED}" srcOrd="0" destOrd="0" presId="urn:microsoft.com/office/officeart/2018/2/layout/IconVerticalSolidList"/>
    <dgm:cxn modelId="{D81D3BAD-DF58-4CE5-AF3C-999BDC104B38}" type="presParOf" srcId="{A2BAE3D5-821C-48D6-9FBF-0AE3007B016D}" destId="{B94C9D1E-E938-4FB0-943C-2BFA45AA3BC6}" srcOrd="1" destOrd="0" presId="urn:microsoft.com/office/officeart/2018/2/layout/IconVerticalSolidList"/>
    <dgm:cxn modelId="{01C8A6B7-A1D8-4683-8529-551AE75A2380}" type="presParOf" srcId="{A2BAE3D5-821C-48D6-9FBF-0AE3007B016D}" destId="{9027E744-AE58-469B-8949-8290CBF2A0D1}" srcOrd="2" destOrd="0" presId="urn:microsoft.com/office/officeart/2018/2/layout/IconVerticalSolidList"/>
    <dgm:cxn modelId="{15797528-70E0-4A17-86ED-D567BEEBBB59}" type="presParOf" srcId="{A2BAE3D5-821C-48D6-9FBF-0AE3007B016D}" destId="{F826F18E-A987-488B-B0EA-48E2EF8EBA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5AC90C-FDD9-424E-8D4F-9DD855FB02D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7D3B192-E329-4620-A696-9DAEDE83AE50}">
      <dgm:prSet custT="1"/>
      <dgm:spPr/>
      <dgm:t>
        <a:bodyPr/>
        <a:lstStyle/>
        <a:p>
          <a:r>
            <a:rPr lang="en-GB" sz="2400" b="1" i="0" u="none" dirty="0"/>
            <a:t>PLEASE FILL IN A SHARE OFFER FORM TONIGHT. </a:t>
          </a:r>
          <a:br>
            <a:rPr lang="en-GB" sz="2200" b="0" i="0" u="none" dirty="0"/>
          </a:br>
          <a:br>
            <a:rPr lang="en-GB" sz="2200" b="0" i="0" u="none" dirty="0"/>
          </a:br>
          <a:endParaRPr lang="en-US" sz="2200" b="0" i="0" u="none" dirty="0"/>
        </a:p>
      </dgm:t>
    </dgm:pt>
    <dgm:pt modelId="{3924ADFC-28FC-4561-A42B-68A674ECD5FA}" type="parTrans" cxnId="{ADF626D6-8E62-4454-912C-B6DADF963DDA}">
      <dgm:prSet/>
      <dgm:spPr/>
      <dgm:t>
        <a:bodyPr/>
        <a:lstStyle/>
        <a:p>
          <a:endParaRPr lang="en-US"/>
        </a:p>
      </dgm:t>
    </dgm:pt>
    <dgm:pt modelId="{6C0C73BF-EDFF-4F59-BBB5-0DE603A54659}" type="sibTrans" cxnId="{ADF626D6-8E62-4454-912C-B6DADF963DDA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C56AD30-E6B1-4F54-A34E-9665AE5C2F1D}">
      <dgm:prSet/>
      <dgm:spPr/>
      <dgm:t>
        <a:bodyPr/>
        <a:lstStyle/>
        <a:p>
          <a:r>
            <a:rPr lang="en-GB" b="1" i="0" dirty="0"/>
            <a:t>FILL IN A SHARE OFFER ONLINE WHEN YOU GET HOME.</a:t>
          </a:r>
          <a:endParaRPr lang="en-US" i="0" dirty="0"/>
        </a:p>
      </dgm:t>
    </dgm:pt>
    <dgm:pt modelId="{43CF664F-0AC1-429D-95D0-C6E30A7922C6}" type="parTrans" cxnId="{BF732A1F-ECC8-4111-926E-5E48B2C48AB4}">
      <dgm:prSet/>
      <dgm:spPr/>
      <dgm:t>
        <a:bodyPr/>
        <a:lstStyle/>
        <a:p>
          <a:endParaRPr lang="en-US"/>
        </a:p>
      </dgm:t>
    </dgm:pt>
    <dgm:pt modelId="{847BC6AC-E10A-4B36-9724-203780897513}" type="sibTrans" cxnId="{BF732A1F-ECC8-4111-926E-5E48B2C48AB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EB931B75-8307-4D3A-813A-2BCD90A8D3D7}">
      <dgm:prSet/>
      <dgm:spPr/>
      <dgm:t>
        <a:bodyPr/>
        <a:lstStyle/>
        <a:p>
          <a:r>
            <a:rPr lang="en-GB" b="1" i="1" dirty="0"/>
            <a:t>ASK US TO FILL IN YOUR FORM FOR YOU.</a:t>
          </a:r>
          <a:endParaRPr lang="en-US" i="1" dirty="0"/>
        </a:p>
      </dgm:t>
    </dgm:pt>
    <dgm:pt modelId="{F71C6070-CFA6-469D-AEFC-B85B46F8B82C}" type="parTrans" cxnId="{D1B42B70-9391-46EC-B2DB-8F2720F6916E}">
      <dgm:prSet/>
      <dgm:spPr/>
      <dgm:t>
        <a:bodyPr/>
        <a:lstStyle/>
        <a:p>
          <a:endParaRPr lang="en-US"/>
        </a:p>
      </dgm:t>
    </dgm:pt>
    <dgm:pt modelId="{B5E3E577-7DCB-4F2C-A95A-631886CE04F6}" type="sibTrans" cxnId="{D1B42B70-9391-46EC-B2DB-8F2720F6916E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5AB18D69-B405-46C5-AB58-09833F38F9CA}" type="pres">
      <dgm:prSet presAssocID="{255AC90C-FDD9-424E-8D4F-9DD855FB02D3}" presName="Name0" presStyleCnt="0">
        <dgm:presLayoutVars>
          <dgm:animLvl val="lvl"/>
          <dgm:resizeHandles val="exact"/>
        </dgm:presLayoutVars>
      </dgm:prSet>
      <dgm:spPr/>
    </dgm:pt>
    <dgm:pt modelId="{0FE20811-ABC0-4C72-808F-0A5BAD17A192}" type="pres">
      <dgm:prSet presAssocID="{67D3B192-E329-4620-A696-9DAEDE83AE50}" presName="compositeNode" presStyleCnt="0">
        <dgm:presLayoutVars>
          <dgm:bulletEnabled val="1"/>
        </dgm:presLayoutVars>
      </dgm:prSet>
      <dgm:spPr/>
    </dgm:pt>
    <dgm:pt modelId="{93D88962-C01F-4BA1-8083-8EB374882006}" type="pres">
      <dgm:prSet presAssocID="{67D3B192-E329-4620-A696-9DAEDE83AE50}" presName="bgRect" presStyleLbl="alignNode1" presStyleIdx="0" presStyleCnt="3"/>
      <dgm:spPr/>
    </dgm:pt>
    <dgm:pt modelId="{6A09755D-24A4-421E-AFF6-2E9B072CAB1E}" type="pres">
      <dgm:prSet presAssocID="{6C0C73BF-EDFF-4F59-BBB5-0DE603A5465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ED51621-2EFF-4419-8141-B206286C101E}" type="pres">
      <dgm:prSet presAssocID="{67D3B192-E329-4620-A696-9DAEDE83AE50}" presName="nodeRect" presStyleLbl="alignNode1" presStyleIdx="0" presStyleCnt="3">
        <dgm:presLayoutVars>
          <dgm:bulletEnabled val="1"/>
        </dgm:presLayoutVars>
      </dgm:prSet>
      <dgm:spPr/>
    </dgm:pt>
    <dgm:pt modelId="{68945D21-2F31-4FD5-8725-566DCDEB7628}" type="pres">
      <dgm:prSet presAssocID="{6C0C73BF-EDFF-4F59-BBB5-0DE603A54659}" presName="sibTrans" presStyleCnt="0"/>
      <dgm:spPr/>
    </dgm:pt>
    <dgm:pt modelId="{35F1B39B-7D77-400C-80BE-1C0F56FDAC2F}" type="pres">
      <dgm:prSet presAssocID="{BC56AD30-E6B1-4F54-A34E-9665AE5C2F1D}" presName="compositeNode" presStyleCnt="0">
        <dgm:presLayoutVars>
          <dgm:bulletEnabled val="1"/>
        </dgm:presLayoutVars>
      </dgm:prSet>
      <dgm:spPr/>
    </dgm:pt>
    <dgm:pt modelId="{1DE49237-EE7A-48CC-BECA-7CF3906F4944}" type="pres">
      <dgm:prSet presAssocID="{BC56AD30-E6B1-4F54-A34E-9665AE5C2F1D}" presName="bgRect" presStyleLbl="alignNode1" presStyleIdx="1" presStyleCnt="3"/>
      <dgm:spPr/>
    </dgm:pt>
    <dgm:pt modelId="{06EAE5B1-32B6-49BB-AF6D-500B3BD84D27}" type="pres">
      <dgm:prSet presAssocID="{847BC6AC-E10A-4B36-9724-20378089751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04765408-3855-487B-9144-E1A94EC86E3C}" type="pres">
      <dgm:prSet presAssocID="{BC56AD30-E6B1-4F54-A34E-9665AE5C2F1D}" presName="nodeRect" presStyleLbl="alignNode1" presStyleIdx="1" presStyleCnt="3">
        <dgm:presLayoutVars>
          <dgm:bulletEnabled val="1"/>
        </dgm:presLayoutVars>
      </dgm:prSet>
      <dgm:spPr/>
    </dgm:pt>
    <dgm:pt modelId="{86135416-9A5B-4936-B5CB-0DFF2D17BCF7}" type="pres">
      <dgm:prSet presAssocID="{847BC6AC-E10A-4B36-9724-203780897513}" presName="sibTrans" presStyleCnt="0"/>
      <dgm:spPr/>
    </dgm:pt>
    <dgm:pt modelId="{9AAE30A0-299E-42BF-8DAB-376759E3B3D6}" type="pres">
      <dgm:prSet presAssocID="{EB931B75-8307-4D3A-813A-2BCD90A8D3D7}" presName="compositeNode" presStyleCnt="0">
        <dgm:presLayoutVars>
          <dgm:bulletEnabled val="1"/>
        </dgm:presLayoutVars>
      </dgm:prSet>
      <dgm:spPr/>
    </dgm:pt>
    <dgm:pt modelId="{38AC5D59-AE2C-43E9-AA15-510E26A01BA2}" type="pres">
      <dgm:prSet presAssocID="{EB931B75-8307-4D3A-813A-2BCD90A8D3D7}" presName="bgRect" presStyleLbl="alignNode1" presStyleIdx="2" presStyleCnt="3"/>
      <dgm:spPr/>
    </dgm:pt>
    <dgm:pt modelId="{11D3FC5F-7869-4AE9-A96B-336EDF30C708}" type="pres">
      <dgm:prSet presAssocID="{B5E3E577-7DCB-4F2C-A95A-631886CE04F6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FAC8FE9-0E82-459F-9F94-BF78176D2544}" type="pres">
      <dgm:prSet presAssocID="{EB931B75-8307-4D3A-813A-2BCD90A8D3D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A9D1700D-245A-483C-86E9-E68433018BC9}" type="presOf" srcId="{BC56AD30-E6B1-4F54-A34E-9665AE5C2F1D}" destId="{1DE49237-EE7A-48CC-BECA-7CF3906F4944}" srcOrd="0" destOrd="0" presId="urn:microsoft.com/office/officeart/2016/7/layout/LinearBlockProcessNumbered"/>
    <dgm:cxn modelId="{BF732A1F-ECC8-4111-926E-5E48B2C48AB4}" srcId="{255AC90C-FDD9-424E-8D4F-9DD855FB02D3}" destId="{BC56AD30-E6B1-4F54-A34E-9665AE5C2F1D}" srcOrd="1" destOrd="0" parTransId="{43CF664F-0AC1-429D-95D0-C6E30A7922C6}" sibTransId="{847BC6AC-E10A-4B36-9724-203780897513}"/>
    <dgm:cxn modelId="{C4FDAE31-1E2D-4039-9536-13762D5ECF23}" type="presOf" srcId="{EB931B75-8307-4D3A-813A-2BCD90A8D3D7}" destId="{0FAC8FE9-0E82-459F-9F94-BF78176D2544}" srcOrd="1" destOrd="0" presId="urn:microsoft.com/office/officeart/2016/7/layout/LinearBlockProcessNumbered"/>
    <dgm:cxn modelId="{16B2FA44-FF14-4E9A-A089-560827998D9D}" type="presOf" srcId="{67D3B192-E329-4620-A696-9DAEDE83AE50}" destId="{4ED51621-2EFF-4419-8141-B206286C101E}" srcOrd="1" destOrd="0" presId="urn:microsoft.com/office/officeart/2016/7/layout/LinearBlockProcessNumbered"/>
    <dgm:cxn modelId="{9916CD49-1CF9-44AF-A32A-0C68FF5D3491}" type="presOf" srcId="{BC56AD30-E6B1-4F54-A34E-9665AE5C2F1D}" destId="{04765408-3855-487B-9144-E1A94EC86E3C}" srcOrd="1" destOrd="0" presId="urn:microsoft.com/office/officeart/2016/7/layout/LinearBlockProcessNumbered"/>
    <dgm:cxn modelId="{D1B42B70-9391-46EC-B2DB-8F2720F6916E}" srcId="{255AC90C-FDD9-424E-8D4F-9DD855FB02D3}" destId="{EB931B75-8307-4D3A-813A-2BCD90A8D3D7}" srcOrd="2" destOrd="0" parTransId="{F71C6070-CFA6-469D-AEFC-B85B46F8B82C}" sibTransId="{B5E3E577-7DCB-4F2C-A95A-631886CE04F6}"/>
    <dgm:cxn modelId="{098BEE72-90C0-48A8-844A-FECF37043522}" type="presOf" srcId="{EB931B75-8307-4D3A-813A-2BCD90A8D3D7}" destId="{38AC5D59-AE2C-43E9-AA15-510E26A01BA2}" srcOrd="0" destOrd="0" presId="urn:microsoft.com/office/officeart/2016/7/layout/LinearBlockProcessNumbered"/>
    <dgm:cxn modelId="{78309287-DBB0-48A4-A29C-0EB9E8BEF17F}" type="presOf" srcId="{255AC90C-FDD9-424E-8D4F-9DD855FB02D3}" destId="{5AB18D69-B405-46C5-AB58-09833F38F9CA}" srcOrd="0" destOrd="0" presId="urn:microsoft.com/office/officeart/2016/7/layout/LinearBlockProcessNumbered"/>
    <dgm:cxn modelId="{C1EDDD92-D6D9-4EB1-9946-D2A46564D91F}" type="presOf" srcId="{B5E3E577-7DCB-4F2C-A95A-631886CE04F6}" destId="{11D3FC5F-7869-4AE9-A96B-336EDF30C708}" srcOrd="0" destOrd="0" presId="urn:microsoft.com/office/officeart/2016/7/layout/LinearBlockProcessNumbered"/>
    <dgm:cxn modelId="{F8AD6CAE-D947-4AB9-AF97-3AB9DBAFEB70}" type="presOf" srcId="{847BC6AC-E10A-4B36-9724-203780897513}" destId="{06EAE5B1-32B6-49BB-AF6D-500B3BD84D27}" srcOrd="0" destOrd="0" presId="urn:microsoft.com/office/officeart/2016/7/layout/LinearBlockProcessNumbered"/>
    <dgm:cxn modelId="{53AF6BB5-1DE3-446D-9BAD-53A72E3BFAAB}" type="presOf" srcId="{67D3B192-E329-4620-A696-9DAEDE83AE50}" destId="{93D88962-C01F-4BA1-8083-8EB374882006}" srcOrd="0" destOrd="0" presId="urn:microsoft.com/office/officeart/2016/7/layout/LinearBlockProcessNumbered"/>
    <dgm:cxn modelId="{A4DCA7CA-1755-4E2F-A5F5-B37FF3F1E2FA}" type="presOf" srcId="{6C0C73BF-EDFF-4F59-BBB5-0DE603A54659}" destId="{6A09755D-24A4-421E-AFF6-2E9B072CAB1E}" srcOrd="0" destOrd="0" presId="urn:microsoft.com/office/officeart/2016/7/layout/LinearBlockProcessNumbered"/>
    <dgm:cxn modelId="{ADF626D6-8E62-4454-912C-B6DADF963DDA}" srcId="{255AC90C-FDD9-424E-8D4F-9DD855FB02D3}" destId="{67D3B192-E329-4620-A696-9DAEDE83AE50}" srcOrd="0" destOrd="0" parTransId="{3924ADFC-28FC-4561-A42B-68A674ECD5FA}" sibTransId="{6C0C73BF-EDFF-4F59-BBB5-0DE603A54659}"/>
    <dgm:cxn modelId="{96561D27-43DD-43F7-9D15-EAD0C365004E}" type="presParOf" srcId="{5AB18D69-B405-46C5-AB58-09833F38F9CA}" destId="{0FE20811-ABC0-4C72-808F-0A5BAD17A192}" srcOrd="0" destOrd="0" presId="urn:microsoft.com/office/officeart/2016/7/layout/LinearBlockProcessNumbered"/>
    <dgm:cxn modelId="{866018B8-62B5-4CD4-8C00-2F77754555FB}" type="presParOf" srcId="{0FE20811-ABC0-4C72-808F-0A5BAD17A192}" destId="{93D88962-C01F-4BA1-8083-8EB374882006}" srcOrd="0" destOrd="0" presId="urn:microsoft.com/office/officeart/2016/7/layout/LinearBlockProcessNumbered"/>
    <dgm:cxn modelId="{1874D4FB-3941-4EDF-A150-EB87B3E30116}" type="presParOf" srcId="{0FE20811-ABC0-4C72-808F-0A5BAD17A192}" destId="{6A09755D-24A4-421E-AFF6-2E9B072CAB1E}" srcOrd="1" destOrd="0" presId="urn:microsoft.com/office/officeart/2016/7/layout/LinearBlockProcessNumbered"/>
    <dgm:cxn modelId="{6770BAB5-5033-4B4C-8A15-4700C479BDC8}" type="presParOf" srcId="{0FE20811-ABC0-4C72-808F-0A5BAD17A192}" destId="{4ED51621-2EFF-4419-8141-B206286C101E}" srcOrd="2" destOrd="0" presId="urn:microsoft.com/office/officeart/2016/7/layout/LinearBlockProcessNumbered"/>
    <dgm:cxn modelId="{D1FECF18-BB44-41E1-A398-4557D804CCD7}" type="presParOf" srcId="{5AB18D69-B405-46C5-AB58-09833F38F9CA}" destId="{68945D21-2F31-4FD5-8725-566DCDEB7628}" srcOrd="1" destOrd="0" presId="urn:microsoft.com/office/officeart/2016/7/layout/LinearBlockProcessNumbered"/>
    <dgm:cxn modelId="{7B480A03-AE29-458F-B415-976CC1DDF4CC}" type="presParOf" srcId="{5AB18D69-B405-46C5-AB58-09833F38F9CA}" destId="{35F1B39B-7D77-400C-80BE-1C0F56FDAC2F}" srcOrd="2" destOrd="0" presId="urn:microsoft.com/office/officeart/2016/7/layout/LinearBlockProcessNumbered"/>
    <dgm:cxn modelId="{FCC0CB5F-F80E-437D-9CC1-641B5BB36A1F}" type="presParOf" srcId="{35F1B39B-7D77-400C-80BE-1C0F56FDAC2F}" destId="{1DE49237-EE7A-48CC-BECA-7CF3906F4944}" srcOrd="0" destOrd="0" presId="urn:microsoft.com/office/officeart/2016/7/layout/LinearBlockProcessNumbered"/>
    <dgm:cxn modelId="{46B05A6B-C1FB-4C1A-98D0-F9CCA4310031}" type="presParOf" srcId="{35F1B39B-7D77-400C-80BE-1C0F56FDAC2F}" destId="{06EAE5B1-32B6-49BB-AF6D-500B3BD84D27}" srcOrd="1" destOrd="0" presId="urn:microsoft.com/office/officeart/2016/7/layout/LinearBlockProcessNumbered"/>
    <dgm:cxn modelId="{1FA3A275-3576-43C9-BC58-B7528FEAE0FD}" type="presParOf" srcId="{35F1B39B-7D77-400C-80BE-1C0F56FDAC2F}" destId="{04765408-3855-487B-9144-E1A94EC86E3C}" srcOrd="2" destOrd="0" presId="urn:microsoft.com/office/officeart/2016/7/layout/LinearBlockProcessNumbered"/>
    <dgm:cxn modelId="{B6D8517F-B3C5-4B40-806A-6E5BC6619F95}" type="presParOf" srcId="{5AB18D69-B405-46C5-AB58-09833F38F9CA}" destId="{86135416-9A5B-4936-B5CB-0DFF2D17BCF7}" srcOrd="3" destOrd="0" presId="urn:microsoft.com/office/officeart/2016/7/layout/LinearBlockProcessNumbered"/>
    <dgm:cxn modelId="{C097A6B7-4B6E-49C0-9E03-2B7FEF1D1220}" type="presParOf" srcId="{5AB18D69-B405-46C5-AB58-09833F38F9CA}" destId="{9AAE30A0-299E-42BF-8DAB-376759E3B3D6}" srcOrd="4" destOrd="0" presId="urn:microsoft.com/office/officeart/2016/7/layout/LinearBlockProcessNumbered"/>
    <dgm:cxn modelId="{51840F5B-7DCC-470C-AF5A-32A07F703E33}" type="presParOf" srcId="{9AAE30A0-299E-42BF-8DAB-376759E3B3D6}" destId="{38AC5D59-AE2C-43E9-AA15-510E26A01BA2}" srcOrd="0" destOrd="0" presId="urn:microsoft.com/office/officeart/2016/7/layout/LinearBlockProcessNumbered"/>
    <dgm:cxn modelId="{A96C6514-07FE-4109-A105-C6C7B88FED8A}" type="presParOf" srcId="{9AAE30A0-299E-42BF-8DAB-376759E3B3D6}" destId="{11D3FC5F-7869-4AE9-A96B-336EDF30C708}" srcOrd="1" destOrd="0" presId="urn:microsoft.com/office/officeart/2016/7/layout/LinearBlockProcessNumbered"/>
    <dgm:cxn modelId="{4D415011-F29C-4C9C-9745-2A60029B20EB}" type="presParOf" srcId="{9AAE30A0-299E-42BF-8DAB-376759E3B3D6}" destId="{0FAC8FE9-0E82-459F-9F94-BF78176D254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907E4-3636-41EA-B88E-B4EDDE9A2338}">
      <dsp:nvSpPr>
        <dsp:cNvPr id="0" name=""/>
        <dsp:cNvSpPr/>
      </dsp:nvSpPr>
      <dsp:spPr>
        <a:xfrm>
          <a:off x="0" y="552"/>
          <a:ext cx="7056784" cy="12923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93709-41E3-406A-BF8A-091E80EC3C28}">
      <dsp:nvSpPr>
        <dsp:cNvPr id="0" name=""/>
        <dsp:cNvSpPr/>
      </dsp:nvSpPr>
      <dsp:spPr>
        <a:xfrm>
          <a:off x="390934" y="291330"/>
          <a:ext cx="710790" cy="7107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77A44-19E3-4098-9F54-8C45AFA0D3D4}">
      <dsp:nvSpPr>
        <dsp:cNvPr id="0" name=""/>
        <dsp:cNvSpPr/>
      </dsp:nvSpPr>
      <dsp:spPr>
        <a:xfrm>
          <a:off x="1492659" y="552"/>
          <a:ext cx="5564124" cy="129234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73" tIns="136773" rIns="136773" bIns="1367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share the current objectives</a:t>
          </a:r>
          <a:endParaRPr lang="en-US" sz="2500" kern="1200"/>
        </a:p>
      </dsp:txBody>
      <dsp:txXfrm>
        <a:off x="1492659" y="552"/>
        <a:ext cx="5564124" cy="1292345"/>
      </dsp:txXfrm>
    </dsp:sp>
    <dsp:sp modelId="{E2FC3C60-1900-40C1-AC23-DE6A21042250}">
      <dsp:nvSpPr>
        <dsp:cNvPr id="0" name=""/>
        <dsp:cNvSpPr/>
      </dsp:nvSpPr>
      <dsp:spPr>
        <a:xfrm>
          <a:off x="0" y="1615984"/>
          <a:ext cx="7056784" cy="12923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D32CF-8C02-4DE6-A6AD-0395113BEC05}">
      <dsp:nvSpPr>
        <dsp:cNvPr id="0" name=""/>
        <dsp:cNvSpPr/>
      </dsp:nvSpPr>
      <dsp:spPr>
        <a:xfrm>
          <a:off x="390934" y="1906762"/>
          <a:ext cx="710790" cy="7107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65DDF-852C-4B77-BE3E-19D93E8928B9}">
      <dsp:nvSpPr>
        <dsp:cNvPr id="0" name=""/>
        <dsp:cNvSpPr/>
      </dsp:nvSpPr>
      <dsp:spPr>
        <a:xfrm>
          <a:off x="1492659" y="1615984"/>
          <a:ext cx="5564124" cy="129234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73" tIns="136773" rIns="136773" bIns="1367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share where we are now</a:t>
          </a:r>
          <a:endParaRPr lang="en-US" sz="2500" kern="1200" dirty="0"/>
        </a:p>
      </dsp:txBody>
      <dsp:txXfrm>
        <a:off x="1492659" y="1615984"/>
        <a:ext cx="5564124" cy="1292345"/>
      </dsp:txXfrm>
    </dsp:sp>
    <dsp:sp modelId="{A6F517B2-315C-4225-A04E-A23CFE71B0D1}">
      <dsp:nvSpPr>
        <dsp:cNvPr id="0" name=""/>
        <dsp:cNvSpPr/>
      </dsp:nvSpPr>
      <dsp:spPr>
        <a:xfrm>
          <a:off x="0" y="3231416"/>
          <a:ext cx="7056784" cy="12923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23D8B-7E38-4DDB-A96F-F93213B8F373}">
      <dsp:nvSpPr>
        <dsp:cNvPr id="0" name=""/>
        <dsp:cNvSpPr/>
      </dsp:nvSpPr>
      <dsp:spPr>
        <a:xfrm>
          <a:off x="390934" y="3522194"/>
          <a:ext cx="710790" cy="7107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3AFB6-9545-4615-8245-485580D15D46}">
      <dsp:nvSpPr>
        <dsp:cNvPr id="0" name=""/>
        <dsp:cNvSpPr/>
      </dsp:nvSpPr>
      <dsp:spPr>
        <a:xfrm>
          <a:off x="1492659" y="3231416"/>
          <a:ext cx="5564124" cy="129234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73" tIns="136773" rIns="136773" bIns="1367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share what else we need to deliver the current objective </a:t>
          </a:r>
          <a:endParaRPr lang="en-US" sz="2500" kern="1200" dirty="0"/>
        </a:p>
      </dsp:txBody>
      <dsp:txXfrm>
        <a:off x="1492659" y="3231416"/>
        <a:ext cx="5564124" cy="129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2A8A1-A379-4529-A100-A810F0AD55F8}">
      <dsp:nvSpPr>
        <dsp:cNvPr id="0" name=""/>
        <dsp:cNvSpPr/>
      </dsp:nvSpPr>
      <dsp:spPr>
        <a:xfrm>
          <a:off x="0" y="439"/>
          <a:ext cx="5269534" cy="22113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Formed a Committee of 10 members and </a:t>
          </a:r>
          <a:br>
            <a:rPr lang="en-GB" sz="4000" kern="1200" dirty="0"/>
          </a:br>
          <a:r>
            <a:rPr lang="en-GB" sz="4000" kern="1200" dirty="0"/>
            <a:t>4 volunteers. </a:t>
          </a:r>
          <a:endParaRPr lang="en-US" sz="4000" kern="1200" dirty="0"/>
        </a:p>
      </dsp:txBody>
      <dsp:txXfrm>
        <a:off x="107947" y="108386"/>
        <a:ext cx="5053640" cy="1995406"/>
      </dsp:txXfrm>
    </dsp:sp>
    <dsp:sp modelId="{BEF0BC24-4CE3-4059-B370-C670AD6E93FE}">
      <dsp:nvSpPr>
        <dsp:cNvPr id="0" name=""/>
        <dsp:cNvSpPr/>
      </dsp:nvSpPr>
      <dsp:spPr>
        <a:xfrm>
          <a:off x="0" y="2641227"/>
          <a:ext cx="5269534" cy="1010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0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</dsp:txBody>
      <dsp:txXfrm>
        <a:off x="0" y="2641227"/>
        <a:ext cx="5269534" cy="1010035"/>
      </dsp:txXfrm>
    </dsp:sp>
    <dsp:sp modelId="{7388FDC4-F6AE-40C4-B4B6-6602594B5A05}">
      <dsp:nvSpPr>
        <dsp:cNvPr id="0" name=""/>
        <dsp:cNvSpPr/>
      </dsp:nvSpPr>
      <dsp:spPr>
        <a:xfrm>
          <a:off x="0" y="3221774"/>
          <a:ext cx="5269534" cy="22113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107947" y="3329721"/>
        <a:ext cx="5053640" cy="1995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BD573-273A-423A-925F-AC172B51BCAE}">
      <dsp:nvSpPr>
        <dsp:cNvPr id="0" name=""/>
        <dsp:cNvSpPr/>
      </dsp:nvSpPr>
      <dsp:spPr>
        <a:xfrm>
          <a:off x="0" y="41922"/>
          <a:ext cx="5000124" cy="6955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Andrew Bryant</a:t>
          </a:r>
          <a:endParaRPr lang="en-US" sz="2900" kern="1200" dirty="0"/>
        </a:p>
      </dsp:txBody>
      <dsp:txXfrm>
        <a:off x="33955" y="75877"/>
        <a:ext cx="4932214" cy="627655"/>
      </dsp:txXfrm>
    </dsp:sp>
    <dsp:sp modelId="{36B08D05-5358-46A7-8138-22435EB3D1CE}">
      <dsp:nvSpPr>
        <dsp:cNvPr id="0" name=""/>
        <dsp:cNvSpPr/>
      </dsp:nvSpPr>
      <dsp:spPr>
        <a:xfrm>
          <a:off x="0" y="821007"/>
          <a:ext cx="5000124" cy="695565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Dan </a:t>
          </a:r>
          <a:endParaRPr lang="en-US" sz="2900" kern="1200"/>
        </a:p>
      </dsp:txBody>
      <dsp:txXfrm>
        <a:off x="33955" y="854962"/>
        <a:ext cx="4932214" cy="627655"/>
      </dsp:txXfrm>
    </dsp:sp>
    <dsp:sp modelId="{27A24A35-3DBE-422C-A129-616B254B1E54}">
      <dsp:nvSpPr>
        <dsp:cNvPr id="0" name=""/>
        <dsp:cNvSpPr/>
      </dsp:nvSpPr>
      <dsp:spPr>
        <a:xfrm>
          <a:off x="0" y="1600092"/>
          <a:ext cx="5000124" cy="69556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Robin and Georgie </a:t>
          </a:r>
          <a:endParaRPr lang="en-US" sz="2900" kern="1200"/>
        </a:p>
      </dsp:txBody>
      <dsp:txXfrm>
        <a:off x="33955" y="1634047"/>
        <a:ext cx="4932214" cy="627655"/>
      </dsp:txXfrm>
    </dsp:sp>
    <dsp:sp modelId="{0AA94A53-AEF9-40E0-87AF-A586206DF464}">
      <dsp:nvSpPr>
        <dsp:cNvPr id="0" name=""/>
        <dsp:cNvSpPr/>
      </dsp:nvSpPr>
      <dsp:spPr>
        <a:xfrm>
          <a:off x="0" y="2379177"/>
          <a:ext cx="5000124" cy="69556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Sue</a:t>
          </a:r>
          <a:endParaRPr lang="en-US" sz="2900" kern="1200"/>
        </a:p>
      </dsp:txBody>
      <dsp:txXfrm>
        <a:off x="33955" y="2413132"/>
        <a:ext cx="4932214" cy="627655"/>
      </dsp:txXfrm>
    </dsp:sp>
    <dsp:sp modelId="{9F447421-D362-43B8-B17F-DFE723350FB4}">
      <dsp:nvSpPr>
        <dsp:cNvPr id="0" name=""/>
        <dsp:cNvSpPr/>
      </dsp:nvSpPr>
      <dsp:spPr>
        <a:xfrm>
          <a:off x="0" y="3158262"/>
          <a:ext cx="5000124" cy="69556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Jane C</a:t>
          </a:r>
          <a:endParaRPr lang="en-US" sz="2900" kern="1200"/>
        </a:p>
      </dsp:txBody>
      <dsp:txXfrm>
        <a:off x="33955" y="3192217"/>
        <a:ext cx="4932214" cy="627655"/>
      </dsp:txXfrm>
    </dsp:sp>
    <dsp:sp modelId="{C746EAFA-7E49-47F5-B67B-DC5D9F7DE0BF}">
      <dsp:nvSpPr>
        <dsp:cNvPr id="0" name=""/>
        <dsp:cNvSpPr/>
      </dsp:nvSpPr>
      <dsp:spPr>
        <a:xfrm>
          <a:off x="0" y="3937347"/>
          <a:ext cx="5000124" cy="695565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Ros and Callum</a:t>
          </a:r>
          <a:endParaRPr lang="en-US" sz="2900" kern="1200"/>
        </a:p>
      </dsp:txBody>
      <dsp:txXfrm>
        <a:off x="33955" y="3971302"/>
        <a:ext cx="4932214" cy="627655"/>
      </dsp:txXfrm>
    </dsp:sp>
    <dsp:sp modelId="{3E04307F-8B76-4EF8-99A6-88CC97BA436F}">
      <dsp:nvSpPr>
        <dsp:cNvPr id="0" name=""/>
        <dsp:cNvSpPr/>
      </dsp:nvSpPr>
      <dsp:spPr>
        <a:xfrm>
          <a:off x="0" y="4716432"/>
          <a:ext cx="5000124" cy="69556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David Blount</a:t>
          </a:r>
          <a:endParaRPr lang="en-US" sz="2900" kern="1200"/>
        </a:p>
      </dsp:txBody>
      <dsp:txXfrm>
        <a:off x="33955" y="4750387"/>
        <a:ext cx="4932214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CC146-FE5F-452D-B935-341E42E82442}">
      <dsp:nvSpPr>
        <dsp:cNvPr id="0" name=""/>
        <dsp:cNvSpPr/>
      </dsp:nvSpPr>
      <dsp:spPr>
        <a:xfrm>
          <a:off x="-5872626" y="-898742"/>
          <a:ext cx="6991333" cy="6991333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5D911-0F13-4211-9926-4B59CABB2E94}">
      <dsp:nvSpPr>
        <dsp:cNvPr id="0" name=""/>
        <dsp:cNvSpPr/>
      </dsp:nvSpPr>
      <dsp:spPr>
        <a:xfrm>
          <a:off x="488943" y="324511"/>
          <a:ext cx="4920977" cy="64943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492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1500 leaflets printed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600 dropped through doors by committee</a:t>
          </a:r>
        </a:p>
      </dsp:txBody>
      <dsp:txXfrm>
        <a:off x="488943" y="324511"/>
        <a:ext cx="4920977" cy="649438"/>
      </dsp:txXfrm>
    </dsp:sp>
    <dsp:sp modelId="{2D4A48C6-1DA4-4B83-ADC7-062E67312919}">
      <dsp:nvSpPr>
        <dsp:cNvPr id="0" name=""/>
        <dsp:cNvSpPr/>
      </dsp:nvSpPr>
      <dsp:spPr>
        <a:xfrm>
          <a:off x="83043" y="243331"/>
          <a:ext cx="811798" cy="811798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96B548-9044-4DDB-A7BB-B21BD56141D4}">
      <dsp:nvSpPr>
        <dsp:cNvPr id="0" name=""/>
        <dsp:cNvSpPr/>
      </dsp:nvSpPr>
      <dsp:spPr>
        <a:xfrm>
          <a:off x="954311" y="1298358"/>
          <a:ext cx="4455608" cy="64943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4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Facebook advertising</a:t>
          </a:r>
        </a:p>
      </dsp:txBody>
      <dsp:txXfrm>
        <a:off x="954311" y="1298358"/>
        <a:ext cx="4455608" cy="649438"/>
      </dsp:txXfrm>
    </dsp:sp>
    <dsp:sp modelId="{FC2C27D2-8C4A-40B8-B364-599FB7951BA9}">
      <dsp:nvSpPr>
        <dsp:cNvPr id="0" name=""/>
        <dsp:cNvSpPr/>
      </dsp:nvSpPr>
      <dsp:spPr>
        <a:xfrm>
          <a:off x="548412" y="1217178"/>
          <a:ext cx="811798" cy="811798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B382D-A3A1-479B-9883-E71CF7A60ABE}">
      <dsp:nvSpPr>
        <dsp:cNvPr id="0" name=""/>
        <dsp:cNvSpPr/>
      </dsp:nvSpPr>
      <dsp:spPr>
        <a:xfrm>
          <a:off x="1097142" y="2272205"/>
          <a:ext cx="4312777" cy="64943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4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Radio Devon Interview with Mr Dave Everson!</a:t>
          </a:r>
          <a:endParaRPr lang="en-GB" sz="1900" kern="1200" dirty="0"/>
        </a:p>
      </dsp:txBody>
      <dsp:txXfrm>
        <a:off x="1097142" y="2272205"/>
        <a:ext cx="4312777" cy="649438"/>
      </dsp:txXfrm>
    </dsp:sp>
    <dsp:sp modelId="{34B7138E-5EBD-4029-9822-1ED86338532E}">
      <dsp:nvSpPr>
        <dsp:cNvPr id="0" name=""/>
        <dsp:cNvSpPr/>
      </dsp:nvSpPr>
      <dsp:spPr>
        <a:xfrm>
          <a:off x="691243" y="2191025"/>
          <a:ext cx="811798" cy="811798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6EAD5D-1DB2-4905-8BB5-4CAA91E4418E}">
      <dsp:nvSpPr>
        <dsp:cNvPr id="0" name=""/>
        <dsp:cNvSpPr/>
      </dsp:nvSpPr>
      <dsp:spPr>
        <a:xfrm>
          <a:off x="954311" y="3246051"/>
          <a:ext cx="4455608" cy="64943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4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Personal letters hand delivered</a:t>
          </a:r>
        </a:p>
      </dsp:txBody>
      <dsp:txXfrm>
        <a:off x="954311" y="3246051"/>
        <a:ext cx="4455608" cy="649438"/>
      </dsp:txXfrm>
    </dsp:sp>
    <dsp:sp modelId="{0C7B6465-1C5F-4783-A1DF-7B42AE11E23E}">
      <dsp:nvSpPr>
        <dsp:cNvPr id="0" name=""/>
        <dsp:cNvSpPr/>
      </dsp:nvSpPr>
      <dsp:spPr>
        <a:xfrm>
          <a:off x="548412" y="3164871"/>
          <a:ext cx="811798" cy="811798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803BF6-4216-41E6-99BB-3DD1AE30A1FD}">
      <dsp:nvSpPr>
        <dsp:cNvPr id="0" name=""/>
        <dsp:cNvSpPr/>
      </dsp:nvSpPr>
      <dsp:spPr>
        <a:xfrm>
          <a:off x="488943" y="4219898"/>
          <a:ext cx="4920977" cy="64943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4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Emails sent to all interested parties</a:t>
          </a:r>
        </a:p>
      </dsp:txBody>
      <dsp:txXfrm>
        <a:off x="488943" y="4219898"/>
        <a:ext cx="4920977" cy="649438"/>
      </dsp:txXfrm>
    </dsp:sp>
    <dsp:sp modelId="{B67A43CC-69AE-4FDA-81BF-AE61D47E6254}">
      <dsp:nvSpPr>
        <dsp:cNvPr id="0" name=""/>
        <dsp:cNvSpPr/>
      </dsp:nvSpPr>
      <dsp:spPr>
        <a:xfrm>
          <a:off x="83043" y="4138718"/>
          <a:ext cx="811798" cy="811798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5CB97-5DA9-4A3E-8C33-7BCF98452E8B}">
      <dsp:nvSpPr>
        <dsp:cNvPr id="0" name=""/>
        <dsp:cNvSpPr/>
      </dsp:nvSpPr>
      <dsp:spPr>
        <a:xfrm>
          <a:off x="0" y="0"/>
          <a:ext cx="6703695" cy="1958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We need to offer</a:t>
          </a:r>
          <a:r>
            <a:rPr lang="en-GB" sz="2700" kern="1200" dirty="0"/>
            <a:t>, under the community order, by tomorrow  (30</a:t>
          </a:r>
          <a:r>
            <a:rPr lang="en-GB" sz="2700" kern="1200" baseline="30000" dirty="0"/>
            <a:t>th</a:t>
          </a:r>
          <a:r>
            <a:rPr lang="en-GB" sz="2700" kern="1200" dirty="0"/>
            <a:t> July)</a:t>
          </a:r>
          <a:endParaRPr lang="en-US" sz="2700" kern="1200" dirty="0"/>
        </a:p>
      </dsp:txBody>
      <dsp:txXfrm>
        <a:off x="57351" y="57351"/>
        <a:ext cx="4679843" cy="1843400"/>
      </dsp:txXfrm>
    </dsp:sp>
    <dsp:sp modelId="{0B205F1F-9E10-4AE5-8B4E-A8684829D434}">
      <dsp:nvSpPr>
        <dsp:cNvPr id="0" name=""/>
        <dsp:cNvSpPr/>
      </dsp:nvSpPr>
      <dsp:spPr>
        <a:xfrm>
          <a:off x="1183004" y="2393235"/>
          <a:ext cx="6703695" cy="1958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Meeting</a:t>
          </a:r>
          <a:r>
            <a:rPr lang="en-GB" sz="2700" kern="1200" dirty="0"/>
            <a:t> arranged with the current owner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Should the offer not be accepted, the owner has the right to market</a:t>
          </a:r>
          <a:endParaRPr lang="en-US" sz="2100" kern="1200" dirty="0"/>
        </a:p>
      </dsp:txBody>
      <dsp:txXfrm>
        <a:off x="1240355" y="2450586"/>
        <a:ext cx="4133221" cy="1843400"/>
      </dsp:txXfrm>
    </dsp:sp>
    <dsp:sp modelId="{1DE3AE64-8C86-44BB-AFD7-FC026E303597}">
      <dsp:nvSpPr>
        <dsp:cNvPr id="0" name=""/>
        <dsp:cNvSpPr/>
      </dsp:nvSpPr>
      <dsp:spPr>
        <a:xfrm>
          <a:off x="5430928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17300" y="1539285"/>
        <a:ext cx="700022" cy="957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37983-EEF0-43C2-A3C3-F2CFDE705B8E}">
      <dsp:nvSpPr>
        <dsp:cNvPr id="0" name=""/>
        <dsp:cNvSpPr/>
      </dsp:nvSpPr>
      <dsp:spPr>
        <a:xfrm>
          <a:off x="0" y="1805"/>
          <a:ext cx="8191822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D9E8D-5539-43F2-B884-61307D5DD4E1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9F80E-FC38-4E07-AD78-3E986F1298B6}">
      <dsp:nvSpPr>
        <dsp:cNvPr id="0" name=""/>
        <dsp:cNvSpPr/>
      </dsp:nvSpPr>
      <dsp:spPr>
        <a:xfrm>
          <a:off x="1057183" y="1805"/>
          <a:ext cx="713463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WE HAVE LOTS OF THOUGHTS, LOTS OF IDEAS, LOTS OF ENTHUSIASM TO PUT TO THE OWNER TOMORROW.</a:t>
          </a: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057183" y="1805"/>
        <a:ext cx="7134638" cy="915310"/>
      </dsp:txXfrm>
    </dsp:sp>
    <dsp:sp modelId="{1B9E210B-4C61-466A-842D-6884843C5DD8}">
      <dsp:nvSpPr>
        <dsp:cNvPr id="0" name=""/>
        <dsp:cNvSpPr/>
      </dsp:nvSpPr>
      <dsp:spPr>
        <a:xfrm>
          <a:off x="0" y="1145944"/>
          <a:ext cx="8191822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13807-FFDA-4D26-8302-EA6F9AB52C1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1E495-23A1-4FBA-933B-21AA0878FA48}">
      <dsp:nvSpPr>
        <dsp:cNvPr id="0" name=""/>
        <dsp:cNvSpPr/>
      </dsp:nvSpPr>
      <dsp:spPr>
        <a:xfrm>
          <a:off x="1057183" y="1145944"/>
          <a:ext cx="713463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WE WILL BE </a:t>
          </a:r>
          <a:r>
            <a:rPr lang="en-GB" sz="2200" b="1" kern="1200" dirty="0">
              <a:solidFill>
                <a:schemeClr val="bg2">
                  <a:lumMod val="75000"/>
                </a:schemeClr>
              </a:solidFill>
            </a:rPr>
            <a:t>ASKING</a:t>
          </a: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en-GB" sz="2200" b="1" kern="1200" dirty="0">
              <a:solidFill>
                <a:schemeClr val="bg2">
                  <a:lumMod val="75000"/>
                </a:schemeClr>
              </a:solidFill>
            </a:rPr>
            <a:t>THEM</a:t>
          </a: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 FOR A BIT MORE TIME</a:t>
          </a:r>
          <a:br>
            <a:rPr lang="en-GB" sz="2200" kern="1200" dirty="0">
              <a:solidFill>
                <a:schemeClr val="bg2">
                  <a:lumMod val="75000"/>
                </a:schemeClr>
              </a:solidFill>
            </a:rPr>
          </a:b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057183" y="1145944"/>
        <a:ext cx="7134638" cy="915310"/>
      </dsp:txXfrm>
    </dsp:sp>
    <dsp:sp modelId="{960C685A-C7A2-4286-9449-C94FA0FE02A4}">
      <dsp:nvSpPr>
        <dsp:cNvPr id="0" name=""/>
        <dsp:cNvSpPr/>
      </dsp:nvSpPr>
      <dsp:spPr>
        <a:xfrm>
          <a:off x="0" y="2290082"/>
          <a:ext cx="8191822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5A0C5-822D-4539-AE52-3BB93226291D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E8C74-3F67-43CD-A708-32D0C332D861}">
      <dsp:nvSpPr>
        <dsp:cNvPr id="0" name=""/>
        <dsp:cNvSpPr/>
      </dsp:nvSpPr>
      <dsp:spPr>
        <a:xfrm>
          <a:off x="1057183" y="2290082"/>
          <a:ext cx="713463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WE WILL BE </a:t>
          </a:r>
          <a:r>
            <a:rPr lang="en-GB" sz="2200" b="1" kern="1200" dirty="0">
              <a:solidFill>
                <a:schemeClr val="bg2">
                  <a:lumMod val="75000"/>
                </a:schemeClr>
              </a:solidFill>
            </a:rPr>
            <a:t>ASKING</a:t>
          </a: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en-GB" sz="2200" b="1" kern="1200" dirty="0">
              <a:solidFill>
                <a:schemeClr val="bg2">
                  <a:lumMod val="75000"/>
                </a:schemeClr>
              </a:solidFill>
            </a:rPr>
            <a:t>YOU</a:t>
          </a: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 FOR MORE MONEY</a:t>
          </a:r>
          <a:br>
            <a:rPr lang="en-GB" sz="2200" kern="1200" dirty="0">
              <a:solidFill>
                <a:schemeClr val="bg2">
                  <a:lumMod val="75000"/>
                </a:schemeClr>
              </a:solidFill>
            </a:rPr>
          </a:b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057183" y="2290082"/>
        <a:ext cx="7134638" cy="915310"/>
      </dsp:txXfrm>
    </dsp:sp>
    <dsp:sp modelId="{0F7C3041-6185-4E7D-B91E-C28287B0F9ED}">
      <dsp:nvSpPr>
        <dsp:cNvPr id="0" name=""/>
        <dsp:cNvSpPr/>
      </dsp:nvSpPr>
      <dsp:spPr>
        <a:xfrm>
          <a:off x="0" y="3434221"/>
          <a:ext cx="8191822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C9D1E-E938-4FB0-943C-2BFA45AA3BC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6F18E-A987-488B-B0EA-48E2EF8EBA3A}">
      <dsp:nvSpPr>
        <dsp:cNvPr id="0" name=""/>
        <dsp:cNvSpPr/>
      </dsp:nvSpPr>
      <dsp:spPr>
        <a:xfrm>
          <a:off x="1057183" y="3434221"/>
          <a:ext cx="713463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WE WILL </a:t>
          </a:r>
          <a:r>
            <a:rPr lang="en-GB" sz="2200" b="1" kern="1200" dirty="0">
              <a:solidFill>
                <a:schemeClr val="bg2">
                  <a:lumMod val="75000"/>
                </a:schemeClr>
              </a:solidFill>
            </a:rPr>
            <a:t>UPDATE YOU </a:t>
          </a:r>
          <a:r>
            <a:rPr lang="en-GB" sz="2200" kern="1200" dirty="0">
              <a:solidFill>
                <a:schemeClr val="bg2">
                  <a:lumMod val="75000"/>
                </a:schemeClr>
              </a:solidFill>
            </a:rPr>
            <a:t>WITH MORE INFORMATION FOLLOWING OUR MEETING WITH THE OWNER.</a:t>
          </a: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057183" y="3434221"/>
        <a:ext cx="7134638" cy="915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88962-C01F-4BA1-8083-8EB374882006}">
      <dsp:nvSpPr>
        <dsp:cNvPr id="0" name=""/>
        <dsp:cNvSpPr/>
      </dsp:nvSpPr>
      <dsp:spPr>
        <a:xfrm>
          <a:off x="640" y="288767"/>
          <a:ext cx="2593224" cy="3111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153" tIns="0" rIns="25615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u="none" kern="1200" dirty="0"/>
            <a:t>PLEASE FILL IN A SHARE OFFER FORM TONIGHT. </a:t>
          </a:r>
          <a:br>
            <a:rPr lang="en-GB" sz="2200" b="0" i="0" u="none" kern="1200" dirty="0"/>
          </a:br>
          <a:br>
            <a:rPr lang="en-GB" sz="2200" b="0" i="0" u="none" kern="1200" dirty="0"/>
          </a:br>
          <a:endParaRPr lang="en-US" sz="2200" b="0" i="0" u="none" kern="1200" dirty="0"/>
        </a:p>
      </dsp:txBody>
      <dsp:txXfrm>
        <a:off x="640" y="1533515"/>
        <a:ext cx="2593224" cy="1867121"/>
      </dsp:txXfrm>
    </dsp:sp>
    <dsp:sp modelId="{6A09755D-24A4-421E-AFF6-2E9B072CAB1E}">
      <dsp:nvSpPr>
        <dsp:cNvPr id="0" name=""/>
        <dsp:cNvSpPr/>
      </dsp:nvSpPr>
      <dsp:spPr>
        <a:xfrm>
          <a:off x="640" y="288767"/>
          <a:ext cx="2593224" cy="1244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153" tIns="165100" rIns="256153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01</a:t>
          </a:r>
          <a:endParaRPr lang="en-US" sz="6500" kern="1200" dirty="0"/>
        </a:p>
      </dsp:txBody>
      <dsp:txXfrm>
        <a:off x="640" y="288767"/>
        <a:ext cx="2593224" cy="1244747"/>
      </dsp:txXfrm>
    </dsp:sp>
    <dsp:sp modelId="{1DE49237-EE7A-48CC-BECA-7CF3906F4944}">
      <dsp:nvSpPr>
        <dsp:cNvPr id="0" name=""/>
        <dsp:cNvSpPr/>
      </dsp:nvSpPr>
      <dsp:spPr>
        <a:xfrm>
          <a:off x="2801323" y="288767"/>
          <a:ext cx="2593224" cy="3111869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153" tIns="0" rIns="256153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 dirty="0"/>
            <a:t>FILL IN A SHARE OFFER ONLINE WHEN YOU GET HOME.</a:t>
          </a:r>
          <a:endParaRPr lang="en-US" sz="2500" i="0" kern="1200" dirty="0"/>
        </a:p>
      </dsp:txBody>
      <dsp:txXfrm>
        <a:off x="2801323" y="1533515"/>
        <a:ext cx="2593224" cy="1867121"/>
      </dsp:txXfrm>
    </dsp:sp>
    <dsp:sp modelId="{06EAE5B1-32B6-49BB-AF6D-500B3BD84D27}">
      <dsp:nvSpPr>
        <dsp:cNvPr id="0" name=""/>
        <dsp:cNvSpPr/>
      </dsp:nvSpPr>
      <dsp:spPr>
        <a:xfrm>
          <a:off x="2801323" y="288767"/>
          <a:ext cx="2593224" cy="1244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153" tIns="165100" rIns="256153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02</a:t>
          </a:r>
        </a:p>
      </dsp:txBody>
      <dsp:txXfrm>
        <a:off x="2801323" y="288767"/>
        <a:ext cx="2593224" cy="1244747"/>
      </dsp:txXfrm>
    </dsp:sp>
    <dsp:sp modelId="{38AC5D59-AE2C-43E9-AA15-510E26A01BA2}">
      <dsp:nvSpPr>
        <dsp:cNvPr id="0" name=""/>
        <dsp:cNvSpPr/>
      </dsp:nvSpPr>
      <dsp:spPr>
        <a:xfrm>
          <a:off x="5602005" y="288767"/>
          <a:ext cx="2593224" cy="311186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153" tIns="0" rIns="256153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1" kern="1200" dirty="0"/>
            <a:t>ASK US TO FILL IN YOUR FORM FOR YOU.</a:t>
          </a:r>
          <a:endParaRPr lang="en-US" sz="2500" i="1" kern="1200" dirty="0"/>
        </a:p>
      </dsp:txBody>
      <dsp:txXfrm>
        <a:off x="5602005" y="1533515"/>
        <a:ext cx="2593224" cy="1867121"/>
      </dsp:txXfrm>
    </dsp:sp>
    <dsp:sp modelId="{11D3FC5F-7869-4AE9-A96B-336EDF30C708}">
      <dsp:nvSpPr>
        <dsp:cNvPr id="0" name=""/>
        <dsp:cNvSpPr/>
      </dsp:nvSpPr>
      <dsp:spPr>
        <a:xfrm>
          <a:off x="5602005" y="288767"/>
          <a:ext cx="2593224" cy="1244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153" tIns="165100" rIns="256153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03</a:t>
          </a:r>
          <a:endParaRPr lang="en-US" sz="6500" kern="1200" dirty="0"/>
        </a:p>
      </dsp:txBody>
      <dsp:txXfrm>
        <a:off x="5602005" y="288767"/>
        <a:ext cx="2593224" cy="1244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95FD-8BC3-4E1C-B6B9-98F8B7F3019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6BA91-C8B7-4BA2-AAB5-516D4CCC3D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</a:t>
            </a:r>
            <a:r>
              <a:rPr lang="en-GB" baseline="0" dirty="0"/>
              <a:t> 32%</a:t>
            </a:r>
          </a:p>
          <a:p>
            <a:r>
              <a:rPr lang="en-GB" baseline="0" dirty="0"/>
              <a:t>50 more at £100 = £5,000</a:t>
            </a:r>
          </a:p>
          <a:p>
            <a:r>
              <a:rPr lang="en-GB" baseline="0" dirty="0"/>
              <a:t>50 more at £200 = £10,000</a:t>
            </a:r>
          </a:p>
          <a:p>
            <a:r>
              <a:rPr lang="en-GB" baseline="0" dirty="0"/>
              <a:t>30 more at £500 = £15,000</a:t>
            </a:r>
          </a:p>
          <a:p>
            <a:r>
              <a:rPr lang="en-GB" baseline="0" dirty="0"/>
              <a:t>20 more at £1000 = £20,000</a:t>
            </a:r>
          </a:p>
          <a:p>
            <a:r>
              <a:rPr lang="en-GB" baseline="0" dirty="0"/>
              <a:t>Another £50,000 – would be £130,000</a:t>
            </a:r>
          </a:p>
          <a:p>
            <a:pPr algn="l"/>
            <a:r>
              <a:rPr lang="en-GB" baseline="0" dirty="0"/>
              <a:t>Plus a Loan at 40% would leave us under 10% unfunded.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will carry on raising money.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will not give up.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Share</a:t>
            </a:r>
            <a:r>
              <a:rPr lang="en-GB" baseline="0" dirty="0"/>
              <a:t> offer window will be extended.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All of these</a:t>
            </a:r>
            <a:r>
              <a:rPr lang="en-GB" baseline="0" dirty="0"/>
              <a:t> communities have done it. Many did it taking in to account 18 months/3 years to raise these funds. 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can do 2 or more!!!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Comply with Plunkett Rules, this enabled us to register this committee as ‘The Dolphin Inn, Kenton Ltd’ with the FCA.</a:t>
            </a:r>
          </a:p>
          <a:p>
            <a:r>
              <a:rPr lang="en-GB" dirty="0"/>
              <a:t>Previous committee</a:t>
            </a:r>
            <a:r>
              <a:rPr lang="en-GB" baseline="0" dirty="0"/>
              <a:t> – paperwork – registration with FCA and change of address with companies house.</a:t>
            </a:r>
          </a:p>
          <a:p>
            <a:r>
              <a:rPr lang="en-GB" baseline="0" dirty="0"/>
              <a:t>We cannot take any funds or invite shares until this had been registered correctly.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2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A06BC-E7ED-A6C0-DFF1-21B95E7E5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413C4-D587-98F8-7953-652EEA28A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48003-2B5E-EB61-37BE-4827B4681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ANDREW:</a:t>
            </a:r>
            <a:r>
              <a:rPr lang="en-GB" baseline="0" dirty="0"/>
              <a:t> </a:t>
            </a:r>
            <a:r>
              <a:rPr lang="en-GB" dirty="0"/>
              <a:t>with great experience and a lot of time produced the Business plan and Share offer document.</a:t>
            </a:r>
          </a:p>
          <a:p>
            <a:r>
              <a:rPr lang="en-GB" dirty="0"/>
              <a:t>DAN:</a:t>
            </a:r>
            <a:r>
              <a:rPr lang="en-GB" baseline="0" dirty="0"/>
              <a:t> </a:t>
            </a:r>
            <a:r>
              <a:rPr lang="en-GB" dirty="0"/>
              <a:t>Helped with Andrew and superb Carpentry and together with those legs – cycling to deliver the far outer edges</a:t>
            </a:r>
            <a:r>
              <a:rPr lang="en-GB" baseline="0" dirty="0"/>
              <a:t> of Kenton leaflet drop.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ROBIN</a:t>
            </a:r>
            <a:r>
              <a:rPr lang="en-GB" baseline="0" dirty="0"/>
              <a:t> AND GEORGIE: </a:t>
            </a:r>
            <a:r>
              <a:rPr lang="en-GB" dirty="0"/>
              <a:t>Superb work on Facebook, Go Fund Me pages.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SUE:</a:t>
            </a:r>
            <a:r>
              <a:rPr lang="en-GB" baseline="0" dirty="0"/>
              <a:t> For her GDPR excellence, </a:t>
            </a:r>
            <a:r>
              <a:rPr lang="en-GB" dirty="0"/>
              <a:t>for her amazing spread</a:t>
            </a:r>
            <a:r>
              <a:rPr lang="en-GB" baseline="0" dirty="0"/>
              <a:t> this evening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ROS AND CALLUM</a:t>
            </a:r>
            <a:r>
              <a:rPr lang="en-GB" dirty="0"/>
              <a:t> Superb work on our web and graphics and Karaoke line ups!.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JANE</a:t>
            </a:r>
            <a:r>
              <a:rPr lang="en-GB" baseline="0" dirty="0"/>
              <a:t> C – Ill come back to Jane!</a:t>
            </a:r>
            <a:r>
              <a:rPr lang="en-GB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BLOUNT:</a:t>
            </a:r>
            <a:r>
              <a:rPr lang="en-GB" baseline="0" dirty="0"/>
              <a:t> For his help in the early stages, his generosity to our committee.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4AF1-FF1D-D2FA-A9F3-9D72768D7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0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Jane - a committee member who, along with Denise Jane as organised all of the community fund raising. Again, hours of work has gone into this. But in the region of £6000 has been raised within the few events that we have had.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Saturday</a:t>
            </a:r>
            <a:r>
              <a:rPr lang="en-GB" baseline="0" dirty="0"/>
              <a:t> 5</a:t>
            </a:r>
            <a:r>
              <a:rPr lang="en-GB" baseline="30000" dirty="0"/>
              <a:t>th</a:t>
            </a:r>
            <a:r>
              <a:rPr lang="en-GB" baseline="0" dirty="0"/>
              <a:t> July. </a:t>
            </a:r>
          </a:p>
          <a:p>
            <a:r>
              <a:rPr lang="en-GB" baseline="0" dirty="0"/>
              <a:t>Martin and Gary both extremely positive about our plans, vision and both very keen to help (But unfortunately they don’t have £100,000 in their back pockets!).</a:t>
            </a:r>
          </a:p>
          <a:p>
            <a:r>
              <a:rPr lang="en-GB" baseline="0" dirty="0"/>
              <a:t>Gary is head of Planning at Teignbridge, and has offered us as much help and advice as he can.</a:t>
            </a:r>
          </a:p>
          <a:p>
            <a:r>
              <a:rPr lang="en-GB" baseline="0" dirty="0"/>
              <a:t>Martin offered us a letter of approval, on House of Commons paper, to show that he fully supports us, and this could help us with other funders and just generally improve our standing.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have used the opportunity to discover as</a:t>
            </a:r>
            <a:r>
              <a:rPr lang="en-GB" baseline="0" dirty="0"/>
              <a:t> many grants as possible, and  this is still one we are waiting to hear from.</a:t>
            </a:r>
            <a:endParaRPr lang="en-GB" dirty="0"/>
          </a:p>
          <a:p>
            <a:r>
              <a:rPr lang="en-GB" dirty="0"/>
              <a:t>Our application</a:t>
            </a:r>
            <a:r>
              <a:rPr lang="en-GB" baseline="0" dirty="0"/>
              <a:t> has gone in to Historic England and we are waiting to hear back from them. £100,000 grant now disappeared.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are looking at alternative funding opportunities,</a:t>
            </a:r>
            <a:r>
              <a:rPr lang="en-GB" baseline="0" dirty="0"/>
              <a:t> we are not convinced this is the right avenue, but we need to look at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Electronic offers</a:t>
            </a:r>
            <a:r>
              <a:rPr lang="en-GB" baseline="0" dirty="0"/>
              <a:t> Just under 22%, </a:t>
            </a:r>
          </a:p>
          <a:p>
            <a:r>
              <a:rPr lang="en-GB" baseline="0" dirty="0"/>
              <a:t>Hard copies just under 8.5%. </a:t>
            </a:r>
          </a:p>
          <a:p>
            <a:r>
              <a:rPr lang="en-GB" baseline="0" dirty="0"/>
              <a:t>Pledges 2%. </a:t>
            </a:r>
          </a:p>
          <a:p>
            <a:r>
              <a:rPr lang="en-GB" baseline="0" dirty="0"/>
              <a:t>Loan 40% </a:t>
            </a:r>
          </a:p>
          <a:p>
            <a:r>
              <a:rPr lang="en-GB" baseline="0" dirty="0"/>
              <a:t>leaves around 30% unfunded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BA91-C8B7-4BA2-AAB5-516D4CCC3D0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6A61-3243-4144-9158-2422DEB2DB0F}" type="datetimeFigureOut">
              <a:rPr lang="en-GB" smtClean="0"/>
              <a:pPr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1554-FAED-4417-9B50-3B643A93F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7DA6D44B-7315-9C57-F91B-1C09A862D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0" y="-4121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Dolphin Pub phot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7615" r="18837" b="582"/>
          <a:stretch>
            <a:fillRect/>
          </a:stretch>
        </p:blipFill>
        <p:spPr>
          <a:xfrm>
            <a:off x="3563888" y="4449"/>
            <a:ext cx="5585080" cy="686212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304E9E-D2E4-7D22-0506-68F64CB64357}"/>
              </a:ext>
            </a:extLst>
          </p:cNvPr>
          <p:cNvSpPr/>
          <p:nvPr/>
        </p:nvSpPr>
        <p:spPr>
          <a:xfrm>
            <a:off x="-252536" y="-12691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>
                  <a:lumMod val="5000"/>
                  <a:lumOff val="95000"/>
                  <a:alpha val="0"/>
                </a:schemeClr>
              </a:gs>
              <a:gs pos="63000">
                <a:srgbClr val="AAD7E2">
                  <a:alpha val="0"/>
                </a:srgbClr>
              </a:gs>
              <a:gs pos="61000">
                <a:srgbClr val="AAD7E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31540" y="3942129"/>
            <a:ext cx="2808312" cy="2330721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At THE DOLPHIN INN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‘The Heart of our Village’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772872"/>
            <a:ext cx="3528392" cy="1143000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WE NEED </a:t>
            </a:r>
            <a:br>
              <a:rPr lang="en-GB" sz="60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GB" sz="60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96AADD76-599A-5BA7-3BE4-79118A63D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-36512" y="-4121"/>
            <a:ext cx="9180512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11285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MARTIN WRIGLEY &amp; GARY TAYLOR</a:t>
            </a:r>
          </a:p>
        </p:txBody>
      </p:sp>
      <p:pic>
        <p:nvPicPr>
          <p:cNvPr id="4" name="Content Placeholder 3" descr="MartinGary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0390" y="1255854"/>
            <a:ext cx="8403220" cy="560214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CAADADD5-3476-2247-14DC-4A90C7A09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0" y="-4121"/>
            <a:ext cx="9158796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4446" y="1052736"/>
            <a:ext cx="3008313" cy="169659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LETTER FROM</a:t>
            </a:r>
            <a:br>
              <a:rPr lang="en-GB" sz="3600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GB" sz="3600" b="0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MARTIN WRIGLEY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68432" y="3424191"/>
            <a:ext cx="2530624" cy="1833067"/>
          </a:xfrm>
        </p:spPr>
        <p:txBody>
          <a:bodyPr>
            <a:normAutofit/>
          </a:bodyPr>
          <a:lstStyle/>
          <a:p>
            <a:r>
              <a:rPr lang="en-GB" sz="3200" dirty="0"/>
              <a:t>Following the meeting on the 5th July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149664"/>
              </p:ext>
            </p:extLst>
          </p:nvPr>
        </p:nvGraphicFramePr>
        <p:xfrm>
          <a:off x="3881877" y="219395"/>
          <a:ext cx="4533900" cy="641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77" progId="Acrobat.Document.DC">
                  <p:embed/>
                </p:oleObj>
              </mc:Choice>
              <mc:Fallback>
                <p:oleObj name="Acrobat Document" r:id="rId3" imgW="4533723" imgH="6415677" progId="Acrobat.Document.DC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877" y="219395"/>
                        <a:ext cx="4533900" cy="641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2AB611BA-900D-83FC-0E4F-5096CB803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r="69684" b="157"/>
          <a:stretch>
            <a:fillRect/>
          </a:stretch>
        </p:blipFill>
        <p:spPr bwMode="auto">
          <a:xfrm>
            <a:off x="0" y="-4121"/>
            <a:ext cx="3203848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Historic England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79912" y="2490336"/>
            <a:ext cx="4691970" cy="1873205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11878CF-422F-C5B4-411B-D71D5A9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7" y="2780928"/>
            <a:ext cx="3008313" cy="93610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GRANTS</a:t>
            </a:r>
            <a:endParaRPr lang="en-GB" sz="3600" b="0" dirty="0">
              <a:solidFill>
                <a:schemeClr val="tx2">
                  <a:lumMod val="50000"/>
                </a:schemeClr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9A926C13-03AD-A4B5-0445-4B9B386DA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r="69684" b="157"/>
          <a:stretch>
            <a:fillRect/>
          </a:stretch>
        </p:blipFill>
        <p:spPr bwMode="auto">
          <a:xfrm>
            <a:off x="0" y="-4121"/>
            <a:ext cx="3203848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coop logo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79912" y="2454831"/>
            <a:ext cx="4831082" cy="1944216"/>
          </a:xfr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5FB4990D-19F0-B02E-6A51-8B400B91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2490835"/>
            <a:ext cx="3024336" cy="187220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CORPORATE FUNDING</a:t>
            </a:r>
            <a:endParaRPr lang="en-GB" sz="3600" b="0" dirty="0">
              <a:solidFill>
                <a:schemeClr val="tx2">
                  <a:lumMod val="50000"/>
                </a:schemeClr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E0B19500-DD45-1048-F2F8-21CDFEB5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14796" y="-4121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28533"/>
            <a:ext cx="8229600" cy="7780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SHARE OFFER DOCUMENTS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4A3558-7740-248E-ACD4-DE4892B5C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047307"/>
              </p:ext>
            </p:extLst>
          </p:nvPr>
        </p:nvGraphicFramePr>
        <p:xfrm>
          <a:off x="3203848" y="1331495"/>
          <a:ext cx="5482952" cy="519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BAC2AFE-FA52-05FA-1054-2EF6D659B121}"/>
              </a:ext>
            </a:extLst>
          </p:cNvPr>
          <p:cNvSpPr txBox="1"/>
          <p:nvPr/>
        </p:nvSpPr>
        <p:spPr>
          <a:xfrm>
            <a:off x="323528" y="2949885"/>
            <a:ext cx="3096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ALSO AVAILABLE ONLINE AND IN HARD COPY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96C5B469-E32E-3735-D979-68CEC5C1C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14796" y="-4121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774"/>
            <a:ext cx="8229600" cy="6509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SHARES PLEDGED / PURCHASED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629368"/>
              </p:ext>
            </p:extLst>
          </p:nvPr>
        </p:nvGraphicFramePr>
        <p:xfrm>
          <a:off x="374848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2C7204A7-6A1C-D0BB-9A17-30DD58284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0" y="-4121"/>
            <a:ext cx="9158796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49CE2-E1C7-9F51-B2AB-2DD9FF7D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At the moment, we don’t have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1B51C-BFBF-01F3-C0BD-EA6340C7B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160" y="1556792"/>
            <a:ext cx="83632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We have had many shares which is fantastic, however, </a:t>
            </a:r>
            <a:r>
              <a:rPr lang="en-GB" b="1" u="sng" dirty="0"/>
              <a:t>we need significantly more to secure The Dolphin Inn</a:t>
            </a:r>
          </a:p>
          <a:p>
            <a:pPr algn="ctr"/>
            <a:endParaRPr lang="en-GB" dirty="0"/>
          </a:p>
          <a:p>
            <a:pPr lvl="1"/>
            <a:r>
              <a:rPr lang="en-GB" dirty="0"/>
              <a:t>If 50 people TONIGHT gave £100  		  £5,000</a:t>
            </a:r>
          </a:p>
          <a:p>
            <a:pPr lvl="1"/>
            <a:r>
              <a:rPr lang="en-GB" dirty="0"/>
              <a:t>If 50 people TONIGHT gave £200		£10,000</a:t>
            </a:r>
          </a:p>
          <a:p>
            <a:pPr lvl="1"/>
            <a:r>
              <a:rPr lang="en-GB" dirty="0"/>
              <a:t>If 30 people TONIGHT gave £500		£15,000</a:t>
            </a:r>
          </a:p>
          <a:p>
            <a:pPr lvl="1"/>
            <a:r>
              <a:rPr lang="en-GB" dirty="0"/>
              <a:t>If 20 people TONIGHT gave £1000		£20,000</a:t>
            </a:r>
          </a:p>
          <a:p>
            <a:pPr marL="457200" lvl="1" indent="0">
              <a:buNone/>
            </a:pPr>
            <a:endParaRPr lang="en-GB" sz="2800" b="1" dirty="0">
              <a:solidFill>
                <a:srgbClr val="7030A0"/>
              </a:solidFill>
            </a:endParaRPr>
          </a:p>
          <a:p>
            <a:pPr marL="457200" lvl="1" indent="0" algn="ctr">
              <a:buNone/>
            </a:pPr>
            <a:r>
              <a:rPr lang="en-GB" sz="2800" b="1" dirty="0">
                <a:solidFill>
                  <a:srgbClr val="7030A0"/>
                </a:solidFill>
              </a:rPr>
              <a:t>WE COULD HAVE RAISED OVER 50 % !!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02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64981C04-02E5-8EBA-6183-A07D81A6D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-36512" y="-4121"/>
            <a:ext cx="9180512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PLEASE HELP US – NOW!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673289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B6216443-2E5B-BFAF-B335-8038A60C9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5776" b="1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WHAT’S NEXT!?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E993CA-1BFF-8C43-719F-71C5877C1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2540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100C2D04-72C1-2EEF-E4CF-ADC3E49C0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5776" b="1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C4EFED-29C1-D249-2FD1-7314617D499F}"/>
              </a:ext>
            </a:extLst>
          </p:cNvPr>
          <p:cNvSpPr/>
          <p:nvPr/>
        </p:nvSpPr>
        <p:spPr>
          <a:xfrm>
            <a:off x="399808" y="601340"/>
            <a:ext cx="8268103" cy="5655319"/>
          </a:xfrm>
          <a:prstGeom prst="rect">
            <a:avLst/>
          </a:prstGeom>
          <a:solidFill>
            <a:schemeClr val="accent5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08" y="365125"/>
            <a:ext cx="8268102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PLANS: B, C &amp; D!!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80415B9-2307-0A61-2808-6C5311F8C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153513"/>
              </p:ext>
            </p:extLst>
          </p:nvPr>
        </p:nvGraphicFramePr>
        <p:xfrm>
          <a:off x="437948" y="1905322"/>
          <a:ext cx="81918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0EFEEE37-2D9B-61E4-6050-137658D34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1" y="-4121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69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We want to go from…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7D626-E00B-9DF8-A0A7-09DBFF04339D}"/>
              </a:ext>
            </a:extLst>
          </p:cNvPr>
          <p:cNvSpPr/>
          <p:nvPr/>
        </p:nvSpPr>
        <p:spPr>
          <a:xfrm>
            <a:off x="-7572" y="3573016"/>
            <a:ext cx="9151572" cy="3284984"/>
          </a:xfrm>
          <a:prstGeom prst="rect">
            <a:avLst/>
          </a:prstGeom>
          <a:solidFill>
            <a:srgbClr val="9592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 descr="pub phot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118" r="1094"/>
          <a:stretch>
            <a:fillRect/>
          </a:stretch>
        </p:blipFill>
        <p:spPr>
          <a:xfrm>
            <a:off x="-11357" y="1848501"/>
            <a:ext cx="9151571" cy="474885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berto Catarinicchia - How I Made: South West England Map">
            <a:extLst>
              <a:ext uri="{FF2B5EF4-FFF2-40B4-BE49-F238E27FC236}">
                <a16:creationId xmlns:a16="http://schemas.microsoft.com/office/drawing/2014/main" id="{19853FC5-3B29-35B8-E302-1100FE97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8" b="96333" l="6094" r="98125">
                        <a14:foregroundMark x1="6563" y1="93062" x2="9531" y2="84737"/>
                        <a14:foregroundMark x1="9531" y1="84737" x2="12396" y2="82260"/>
                        <a14:foregroundMark x1="6094" y1="92369" x2="7240" y2="86521"/>
                        <a14:foregroundMark x1="19896" y1="96729" x2="19115" y2="91378"/>
                        <a14:foregroundMark x1="45208" y1="6343" x2="56146" y2="14073"/>
                        <a14:foregroundMark x1="56146" y1="14073" x2="80677" y2="3370"/>
                        <a14:foregroundMark x1="80677" y1="3370" x2="92240" y2="9613"/>
                        <a14:foregroundMark x1="92240" y1="9613" x2="90990" y2="23191"/>
                        <a14:foregroundMark x1="90990" y1="23191" x2="84063" y2="28048"/>
                        <a14:foregroundMark x1="84063" y1="28048" x2="83906" y2="28048"/>
                        <a14:foregroundMark x1="97083" y1="22002" x2="97135" y2="11199"/>
                        <a14:foregroundMark x1="97135" y1="11199" x2="93385" y2="2973"/>
                        <a14:foregroundMark x1="93385" y1="2973" x2="88490" y2="3667"/>
                        <a14:foregroundMark x1="98125" y1="5154" x2="98125" y2="25867"/>
                        <a14:foregroundMark x1="43906" y1="2478" x2="45469" y2="2478"/>
                      </a14:backgroundRemoval>
                    </a14:imgEffect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" y="1586620"/>
            <a:ext cx="9144000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29454842-5B52-7676-8D1C-08B2E8334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14796" y="-4121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OTHER COMMUNITIES HAVE DONE THIS - IT DOES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866020"/>
            <a:ext cx="698477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/>
              <a:t>The Stoke Cannon Inn</a:t>
            </a:r>
          </a:p>
          <a:p>
            <a:r>
              <a:rPr lang="en-GB" sz="3500" dirty="0"/>
              <a:t>The Drew Arms, </a:t>
            </a:r>
            <a:r>
              <a:rPr lang="en-GB" sz="3500" dirty="0" err="1"/>
              <a:t>Drewsteignton</a:t>
            </a:r>
            <a:r>
              <a:rPr lang="en-GB" sz="3500" dirty="0"/>
              <a:t>.</a:t>
            </a:r>
          </a:p>
          <a:p>
            <a:r>
              <a:rPr lang="en-GB" sz="3500" dirty="0"/>
              <a:t>The Sir Walter Raleigh, East </a:t>
            </a:r>
            <a:r>
              <a:rPr lang="en-GB" sz="3500" dirty="0" err="1"/>
              <a:t>Budleigh</a:t>
            </a:r>
            <a:endParaRPr lang="en-GB" sz="3500" dirty="0"/>
          </a:p>
          <a:p>
            <a:r>
              <a:rPr lang="en-GB" sz="3500" dirty="0" err="1"/>
              <a:t>Paradiso</a:t>
            </a:r>
            <a:r>
              <a:rPr lang="en-GB" sz="3500" dirty="0"/>
              <a:t>, Bovey Tracey</a:t>
            </a:r>
          </a:p>
          <a:p>
            <a:r>
              <a:rPr lang="en-GB" sz="3500" dirty="0"/>
              <a:t>The Tally Ho, </a:t>
            </a:r>
            <a:r>
              <a:rPr lang="en-GB" sz="3500" dirty="0" err="1"/>
              <a:t>Littlehempston</a:t>
            </a:r>
            <a:endParaRPr lang="en-GB" sz="3500" dirty="0"/>
          </a:p>
          <a:p>
            <a:r>
              <a:rPr lang="en-GB" sz="3500" dirty="0" err="1"/>
              <a:t>Cadeleigh</a:t>
            </a:r>
            <a:r>
              <a:rPr lang="en-GB" sz="3500" dirty="0"/>
              <a:t> Arms, </a:t>
            </a:r>
            <a:r>
              <a:rPr lang="en-GB" sz="3500" dirty="0" err="1"/>
              <a:t>Cadeleigh</a:t>
            </a:r>
            <a:endParaRPr lang="en-GB" sz="3500" dirty="0"/>
          </a:p>
          <a:p>
            <a:r>
              <a:rPr lang="en-GB" sz="3500" dirty="0"/>
              <a:t>The Kings Arms, </a:t>
            </a:r>
            <a:r>
              <a:rPr lang="en-GB" sz="3500" dirty="0" err="1"/>
              <a:t>Strete</a:t>
            </a:r>
            <a:endParaRPr lang="en-GB" sz="3500" dirty="0"/>
          </a:p>
          <a:p>
            <a:r>
              <a:rPr lang="en-GB" sz="3500" dirty="0"/>
              <a:t>The Royal Oak, </a:t>
            </a:r>
            <a:r>
              <a:rPr lang="en-GB" sz="3500" dirty="0" err="1"/>
              <a:t>Meavy</a:t>
            </a:r>
            <a:endParaRPr lang="en-GB" sz="3500" dirty="0"/>
          </a:p>
          <a:p>
            <a:r>
              <a:rPr lang="en-GB" sz="3500" dirty="0"/>
              <a:t>Five Bells, </a:t>
            </a:r>
            <a:r>
              <a:rPr lang="en-GB" sz="3500" dirty="0" err="1"/>
              <a:t>Clyst</a:t>
            </a:r>
            <a:r>
              <a:rPr lang="en-GB" sz="3500" dirty="0"/>
              <a:t> </a:t>
            </a:r>
            <a:r>
              <a:rPr lang="en-GB" sz="3500" dirty="0" err="1"/>
              <a:t>Hydon</a:t>
            </a:r>
            <a:endParaRPr lang="en-GB" sz="35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23EC46C6-2AF9-DEDA-6896-4E58EC8B7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26590" y="0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F95822-77F7-311F-F31C-386B74FE0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20703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WHAT CAN YOU DO NOW?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2D70B-CF45-E4BA-2933-4116193CB630}"/>
              </a:ext>
            </a:extLst>
          </p:cNvPr>
          <p:cNvSpPr txBox="1"/>
          <p:nvPr/>
        </p:nvSpPr>
        <p:spPr>
          <a:xfrm>
            <a:off x="483041" y="6207695"/>
            <a:ext cx="819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400" b="1" i="0" u="none" dirty="0">
                <a:solidFill>
                  <a:srgbClr val="FF0000"/>
                </a:solidFill>
              </a:rPr>
              <a:t>YOU MAY BE THE ONE WHO MAKES OR BREAKS THE DEAL!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5089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9184"/>
            <a:ext cx="4681176" cy="1783080"/>
          </a:xfrm>
        </p:spPr>
        <p:txBody>
          <a:bodyPr anchor="b">
            <a:normAutofit/>
          </a:bodyPr>
          <a:lstStyle/>
          <a:p>
            <a:r>
              <a:rPr lang="en-GB" sz="4700" b="1" dirty="0">
                <a:solidFill>
                  <a:srgbClr val="FFFFFF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WE CAN DO IT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106" y="2362200"/>
            <a:ext cx="3042412" cy="18288"/>
          </a:xfrm>
          <a:custGeom>
            <a:avLst/>
            <a:gdLst>
              <a:gd name="connsiteX0" fmla="*/ 0 w 3042412"/>
              <a:gd name="connsiteY0" fmla="*/ 0 h 18288"/>
              <a:gd name="connsiteX1" fmla="*/ 608482 w 3042412"/>
              <a:gd name="connsiteY1" fmla="*/ 0 h 18288"/>
              <a:gd name="connsiteX2" fmla="*/ 1216965 w 3042412"/>
              <a:gd name="connsiteY2" fmla="*/ 0 h 18288"/>
              <a:gd name="connsiteX3" fmla="*/ 1825447 w 3042412"/>
              <a:gd name="connsiteY3" fmla="*/ 0 h 18288"/>
              <a:gd name="connsiteX4" fmla="*/ 237308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94778 w 3042412"/>
              <a:gd name="connsiteY7" fmla="*/ 18288 h 18288"/>
              <a:gd name="connsiteX8" fmla="*/ 1977568 w 3042412"/>
              <a:gd name="connsiteY8" fmla="*/ 18288 h 18288"/>
              <a:gd name="connsiteX9" fmla="*/ 1369085 w 3042412"/>
              <a:gd name="connsiteY9" fmla="*/ 18288 h 18288"/>
              <a:gd name="connsiteX10" fmla="*/ 821451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412" h="18288" fill="none" extrusionOk="0">
                <a:moveTo>
                  <a:pt x="0" y="0"/>
                </a:moveTo>
                <a:cubicBezTo>
                  <a:pt x="247021" y="406"/>
                  <a:pt x="311375" y="-28103"/>
                  <a:pt x="608482" y="0"/>
                </a:cubicBezTo>
                <a:cubicBezTo>
                  <a:pt x="905589" y="28103"/>
                  <a:pt x="941513" y="26984"/>
                  <a:pt x="1216965" y="0"/>
                </a:cubicBezTo>
                <a:cubicBezTo>
                  <a:pt x="1492417" y="-26984"/>
                  <a:pt x="1661512" y="20769"/>
                  <a:pt x="1825447" y="0"/>
                </a:cubicBezTo>
                <a:cubicBezTo>
                  <a:pt x="1989382" y="-20769"/>
                  <a:pt x="2140981" y="8352"/>
                  <a:pt x="2373081" y="0"/>
                </a:cubicBezTo>
                <a:cubicBezTo>
                  <a:pt x="2605181" y="-8352"/>
                  <a:pt x="2830372" y="-14633"/>
                  <a:pt x="3042412" y="0"/>
                </a:cubicBezTo>
                <a:cubicBezTo>
                  <a:pt x="3042854" y="4516"/>
                  <a:pt x="3041585" y="12266"/>
                  <a:pt x="3042412" y="18288"/>
                </a:cubicBezTo>
                <a:cubicBezTo>
                  <a:pt x="2922119" y="39475"/>
                  <a:pt x="2679586" y="-798"/>
                  <a:pt x="2494778" y="18288"/>
                </a:cubicBezTo>
                <a:cubicBezTo>
                  <a:pt x="2309970" y="37374"/>
                  <a:pt x="2104493" y="36554"/>
                  <a:pt x="1977568" y="18288"/>
                </a:cubicBezTo>
                <a:cubicBezTo>
                  <a:pt x="1850643" y="23"/>
                  <a:pt x="1545734" y="34278"/>
                  <a:pt x="1369085" y="18288"/>
                </a:cubicBezTo>
                <a:cubicBezTo>
                  <a:pt x="1192436" y="2298"/>
                  <a:pt x="1048764" y="-2260"/>
                  <a:pt x="821451" y="18288"/>
                </a:cubicBezTo>
                <a:cubicBezTo>
                  <a:pt x="594138" y="38836"/>
                  <a:pt x="213550" y="54130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042412" h="18288" stroke="0" extrusionOk="0">
                <a:moveTo>
                  <a:pt x="0" y="0"/>
                </a:moveTo>
                <a:cubicBezTo>
                  <a:pt x="254249" y="43"/>
                  <a:pt x="299528" y="-14916"/>
                  <a:pt x="547634" y="0"/>
                </a:cubicBezTo>
                <a:cubicBezTo>
                  <a:pt x="795740" y="14916"/>
                  <a:pt x="855495" y="-10692"/>
                  <a:pt x="1064844" y="0"/>
                </a:cubicBezTo>
                <a:cubicBezTo>
                  <a:pt x="1274193" y="10692"/>
                  <a:pt x="1405125" y="19931"/>
                  <a:pt x="1612478" y="0"/>
                </a:cubicBezTo>
                <a:cubicBezTo>
                  <a:pt x="1819831" y="-19931"/>
                  <a:pt x="1987615" y="-25056"/>
                  <a:pt x="2220961" y="0"/>
                </a:cubicBezTo>
                <a:cubicBezTo>
                  <a:pt x="2454307" y="25056"/>
                  <a:pt x="2867952" y="-30598"/>
                  <a:pt x="3042412" y="0"/>
                </a:cubicBezTo>
                <a:cubicBezTo>
                  <a:pt x="3042989" y="4624"/>
                  <a:pt x="3043231" y="11191"/>
                  <a:pt x="3042412" y="18288"/>
                </a:cubicBezTo>
                <a:cubicBezTo>
                  <a:pt x="2909174" y="44498"/>
                  <a:pt x="2715419" y="-8999"/>
                  <a:pt x="2433930" y="18288"/>
                </a:cubicBezTo>
                <a:cubicBezTo>
                  <a:pt x="2152441" y="45575"/>
                  <a:pt x="1986593" y="28277"/>
                  <a:pt x="1764599" y="18288"/>
                </a:cubicBezTo>
                <a:cubicBezTo>
                  <a:pt x="1542605" y="8299"/>
                  <a:pt x="1467397" y="18704"/>
                  <a:pt x="1247389" y="18288"/>
                </a:cubicBezTo>
                <a:cubicBezTo>
                  <a:pt x="1027381" y="17873"/>
                  <a:pt x="870240" y="28275"/>
                  <a:pt x="578058" y="18288"/>
                </a:cubicBezTo>
                <a:cubicBezTo>
                  <a:pt x="285876" y="8301"/>
                  <a:pt x="157187" y="20360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7312"/>
            <a:ext cx="4681176" cy="3483864"/>
          </a:xfrm>
        </p:spPr>
        <p:txBody>
          <a:bodyPr>
            <a:normAutofit/>
          </a:bodyPr>
          <a:lstStyle/>
          <a:p>
            <a:r>
              <a:rPr lang="en-GB" sz="2000" b="1" i="1" dirty="0">
                <a:solidFill>
                  <a:srgbClr val="FFFFFF"/>
                </a:solidFill>
              </a:rPr>
              <a:t>THANK YOU FOR BEING HERE</a:t>
            </a:r>
            <a:br>
              <a:rPr lang="en-GB" sz="2000" b="1" i="1" dirty="0">
                <a:solidFill>
                  <a:srgbClr val="FFFFFF"/>
                </a:solidFill>
              </a:rPr>
            </a:br>
            <a:endParaRPr lang="en-GB" sz="2000" b="1" i="1" dirty="0">
              <a:solidFill>
                <a:srgbClr val="FFFFFF"/>
              </a:solidFill>
            </a:endParaRPr>
          </a:p>
          <a:p>
            <a:r>
              <a:rPr lang="en-GB" sz="2000" b="1" i="1" dirty="0">
                <a:solidFill>
                  <a:srgbClr val="FFFFFF"/>
                </a:solidFill>
              </a:rPr>
              <a:t>THANK YOU FOR CARING ABOUT YOUR VILLAGE</a:t>
            </a:r>
            <a:br>
              <a:rPr lang="en-GB" sz="2000" b="1" i="1" dirty="0">
                <a:solidFill>
                  <a:srgbClr val="FFFFFF"/>
                </a:solidFill>
              </a:rPr>
            </a:br>
            <a:endParaRPr lang="en-GB" sz="2000" b="1" i="1" dirty="0">
              <a:solidFill>
                <a:srgbClr val="FFFFFF"/>
              </a:solidFill>
            </a:endParaRPr>
          </a:p>
          <a:p>
            <a:r>
              <a:rPr lang="en-GB" sz="2000" b="1" i="1" dirty="0">
                <a:solidFill>
                  <a:srgbClr val="FFFFFF"/>
                </a:solidFill>
              </a:rPr>
              <a:t>THANK YOU FOR YOUR VISUAL AND VERBAL SUPPORT</a:t>
            </a:r>
            <a:br>
              <a:rPr lang="en-GB" sz="2000" b="1" i="1" dirty="0">
                <a:solidFill>
                  <a:srgbClr val="FFFFFF"/>
                </a:solidFill>
              </a:rPr>
            </a:br>
            <a:endParaRPr lang="en-GB" sz="2000" b="1" i="1" dirty="0">
              <a:solidFill>
                <a:srgbClr val="FFFFFF"/>
              </a:solidFill>
            </a:endParaRPr>
          </a:p>
          <a:p>
            <a:r>
              <a:rPr lang="en-GB" sz="2000" b="1" i="1" dirty="0">
                <a:solidFill>
                  <a:srgbClr val="FFFFFF"/>
                </a:solidFill>
              </a:rPr>
              <a:t>THANK YOU FOR YOUR SHARE OFFERS, REGARDLESS OF HOW BIG OR SMALL.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6B80498-CEAB-AED0-CA5F-3238BC8CF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0561" y="557737"/>
            <a:ext cx="2435757" cy="2435757"/>
          </a:xfrm>
          <a:prstGeom prst="rect">
            <a:avLst/>
          </a:prstGeom>
        </p:spPr>
      </p:pic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7B247F7-7925-C8F5-2488-85AC85F68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61" y="3778070"/>
            <a:ext cx="2435756" cy="24357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F606DE-E705-8B87-F2A2-E64CBBFFA8C5}"/>
              </a:ext>
            </a:extLst>
          </p:cNvPr>
          <p:cNvSpPr txBox="1"/>
          <p:nvPr/>
        </p:nvSpPr>
        <p:spPr>
          <a:xfrm>
            <a:off x="6160561" y="6300028"/>
            <a:ext cx="243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/>
              <a:t>SCAN TO BUY SHARES</a:t>
            </a:r>
            <a:endParaRPr lang="en-GB" dirty="0"/>
          </a:p>
        </p:txBody>
      </p:sp>
      <p:pic>
        <p:nvPicPr>
          <p:cNvPr id="5" name="Picture 4" descr="A dolphin with a circle of currency&#10;&#10;AI-generated content may be incorrect.">
            <a:extLst>
              <a:ext uri="{FF2B5EF4-FFF2-40B4-BE49-F238E27FC236}">
                <a16:creationId xmlns:a16="http://schemas.microsoft.com/office/drawing/2014/main" id="{BEAF4960-22C8-4391-5E9A-DFCEF96E15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84" y="0"/>
            <a:ext cx="3606858" cy="36068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7CDAB05F-4AFD-8E01-616D-061E1A2AA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14796" y="-4121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1656184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Any Questions?</a:t>
            </a:r>
            <a:br>
              <a:rPr lang="en-GB" sz="49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GB" sz="4000" dirty="0"/>
              <a:t>Please find a member of the committee who will be delighted to help.</a:t>
            </a:r>
          </a:p>
        </p:txBody>
      </p:sp>
      <p:pic>
        <p:nvPicPr>
          <p:cNvPr id="6" name="Content Placeholder 5" descr="Dolphin (New front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2335188"/>
            <a:ext cx="6788945" cy="43204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5FE4A52C-B6E1-BB00-E1E0-2225071D3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1" y="-4121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TO THIS!</a:t>
            </a:r>
          </a:p>
        </p:txBody>
      </p:sp>
      <p:pic>
        <p:nvPicPr>
          <p:cNvPr id="5" name="Content Placeholder 4" descr="Dolphin (New front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6530"/>
          <a:stretch>
            <a:fillRect/>
          </a:stretch>
        </p:blipFill>
        <p:spPr>
          <a:xfrm>
            <a:off x="-8908" y="1708272"/>
            <a:ext cx="9152907" cy="514972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2385F9EE-A42C-540F-782B-AAAAA0502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1" y="-4121"/>
            <a:ext cx="9144000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3B8B0B-55A5-7B52-87B7-E75F02CF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84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Why are we having this meeting?</a:t>
            </a:r>
          </a:p>
        </p:txBody>
      </p:sp>
      <p:graphicFrame>
        <p:nvGraphicFramePr>
          <p:cNvPr id="2052" name="TextBox 5">
            <a:extLst>
              <a:ext uri="{FF2B5EF4-FFF2-40B4-BE49-F238E27FC236}">
                <a16:creationId xmlns:a16="http://schemas.microsoft.com/office/drawing/2014/main" id="{BFDE80D2-6CFC-6D47-6E52-404589AC6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54284"/>
              </p:ext>
            </p:extLst>
          </p:nvPr>
        </p:nvGraphicFramePr>
        <p:xfrm>
          <a:off x="971600" y="1700809"/>
          <a:ext cx="7056784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430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D6489-CAEF-469D-1EE4-859514A2F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51577F2D-0D96-CC51-D778-8631923E6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-36512" y="-4121"/>
            <a:ext cx="9180512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0E7432-1051-7F4C-EEE8-CF7B3ABE154E}"/>
              </a:ext>
            </a:extLst>
          </p:cNvPr>
          <p:cNvSpPr txBox="1">
            <a:spLocks/>
          </p:cNvSpPr>
          <p:nvPr/>
        </p:nvSpPr>
        <p:spPr>
          <a:xfrm>
            <a:off x="397382" y="2228759"/>
            <a:ext cx="2711912" cy="2396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defRPr>
            </a:lvl1pPr>
          </a:lstStyle>
          <a:p>
            <a:r>
              <a:rPr lang="en-GB" sz="4400" dirty="0"/>
              <a:t>WHAT HAVE WE DONE TO DATE?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8B7B72B-2127-BF02-4919-D35176963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375965"/>
              </p:ext>
            </p:extLst>
          </p:nvPr>
        </p:nvGraphicFramePr>
        <p:xfrm>
          <a:off x="3491880" y="699979"/>
          <a:ext cx="526953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7CE9B8-9A5E-6896-6097-A5F7FB519F45}"/>
              </a:ext>
            </a:extLst>
          </p:cNvPr>
          <p:cNvSpPr txBox="1"/>
          <p:nvPr/>
        </p:nvSpPr>
        <p:spPr>
          <a:xfrm>
            <a:off x="3674074" y="4005064"/>
            <a:ext cx="5038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GB" sz="3200" b="1" dirty="0"/>
              <a:t>Chair:</a:t>
            </a:r>
            <a:r>
              <a:rPr lang="en-GB" sz="3200" dirty="0"/>
              <a:t> Jon Hare</a:t>
            </a:r>
            <a:endParaRPr lang="en-US" sz="3200" dirty="0"/>
          </a:p>
          <a:p>
            <a:pPr lvl="0">
              <a:buNone/>
            </a:pPr>
            <a:r>
              <a:rPr lang="en-GB" sz="3200" b="1" dirty="0"/>
              <a:t>Vice Chair: </a:t>
            </a:r>
            <a:r>
              <a:rPr lang="en-GB" sz="3200" dirty="0"/>
              <a:t>Dave Everson</a:t>
            </a:r>
            <a:endParaRPr lang="en-US" sz="3200" dirty="0"/>
          </a:p>
          <a:p>
            <a:pPr lvl="0">
              <a:buNone/>
            </a:pPr>
            <a:r>
              <a:rPr lang="en-GB" sz="3200" b="1" dirty="0"/>
              <a:t>Secretary: </a:t>
            </a:r>
            <a:r>
              <a:rPr lang="en-GB" sz="3200" dirty="0"/>
              <a:t>Denise McMurray</a:t>
            </a:r>
            <a:endParaRPr lang="en-US" sz="3200" dirty="0"/>
          </a:p>
          <a:p>
            <a:pPr lvl="0">
              <a:buNone/>
            </a:pPr>
            <a:r>
              <a:rPr lang="en-GB" sz="3200" b="1" dirty="0"/>
              <a:t>Treasurer: </a:t>
            </a:r>
            <a:r>
              <a:rPr lang="en-GB" sz="3200" dirty="0"/>
              <a:t>Jayne Archer</a:t>
            </a:r>
            <a:endParaRPr lang="en-US" sz="32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A18F17F-687F-A450-0E2C-5DAC8EFC95E4}"/>
              </a:ext>
            </a:extLst>
          </p:cNvPr>
          <p:cNvSpPr/>
          <p:nvPr/>
        </p:nvSpPr>
        <p:spPr>
          <a:xfrm>
            <a:off x="5708798" y="3026656"/>
            <a:ext cx="519385" cy="762384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432C2-810E-6990-8A4F-DB8AE69D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C2528768-15F8-86D7-1DA0-81F793DC4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-36512" y="-4121"/>
            <a:ext cx="9180512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88141D-A4F6-236D-CBA4-81FB3028B3C7}"/>
              </a:ext>
            </a:extLst>
          </p:cNvPr>
          <p:cNvSpPr txBox="1">
            <a:spLocks/>
          </p:cNvSpPr>
          <p:nvPr/>
        </p:nvSpPr>
        <p:spPr>
          <a:xfrm>
            <a:off x="186595" y="2228759"/>
            <a:ext cx="3461585" cy="2396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defRPr>
            </a:lvl1pPr>
          </a:lstStyle>
          <a:p>
            <a:r>
              <a:rPr lang="en-GB" dirty="0"/>
              <a:t>Thank you to the Committee</a:t>
            </a:r>
            <a:br>
              <a:rPr lang="en-GB" dirty="0"/>
            </a:br>
            <a:r>
              <a:rPr lang="en-GB" dirty="0"/>
              <a:t>members and volunteers: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79399F-EC55-5F9D-F2C0-460CDDD40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456200"/>
              </p:ext>
            </p:extLst>
          </p:nvPr>
        </p:nvGraphicFramePr>
        <p:xfrm>
          <a:off x="3819979" y="699978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57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01652022-40CC-5C11-A15C-017F84AD7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0" y="-4121"/>
            <a:ext cx="9158796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32656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Dan’s Expertise!</a:t>
            </a:r>
          </a:p>
        </p:txBody>
      </p:sp>
      <p:pic>
        <p:nvPicPr>
          <p:cNvPr id="4" name="Content Placeholder 3" descr="Dans Ben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5561" y="1812433"/>
            <a:ext cx="8432877" cy="451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97E0A3-D1A2-4F8B-579A-F96B009455BB}"/>
              </a:ext>
            </a:extLst>
          </p:cNvPr>
          <p:cNvSpPr/>
          <p:nvPr/>
        </p:nvSpPr>
        <p:spPr>
          <a:xfrm>
            <a:off x="0" y="3573016"/>
            <a:ext cx="9158796" cy="32849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20509B7B-5CCE-ADEE-A641-30FD3C45B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0" y="-4121"/>
            <a:ext cx="9158796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590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/>
              <a:t>Matt – for this professional support and amazing ideas for the building.</a:t>
            </a:r>
          </a:p>
          <a:p>
            <a:endParaRPr lang="en-GB" sz="3300" dirty="0"/>
          </a:p>
          <a:p>
            <a:r>
              <a:rPr lang="en-GB" sz="3300" dirty="0"/>
              <a:t>Roger - purely for his useful comments, and for keeping us under control!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sz="42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LEGO DOLPHIN UPDATE</a:t>
            </a:r>
          </a:p>
          <a:p>
            <a:pPr algn="ctr">
              <a:buNone/>
            </a:pPr>
            <a:r>
              <a:rPr lang="en-GB" dirty="0">
                <a:solidFill>
                  <a:schemeClr val="bg1"/>
                </a:solidFill>
              </a:rPr>
              <a:t>We are still lacking some outside walls, windows BUT we do have a bar, seats, tables – and </a:t>
            </a:r>
          </a:p>
          <a:p>
            <a:pPr algn="ctr">
              <a:buNone/>
            </a:pPr>
            <a:r>
              <a:rPr lang="en-GB" dirty="0">
                <a:solidFill>
                  <a:schemeClr val="bg1"/>
                </a:solidFill>
              </a:rPr>
              <a:t>The Men’s toilets are still outside!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is may contain: a group of dolphins swimming in the ocean with white outlines on blue background illustration">
            <a:extLst>
              <a:ext uri="{FF2B5EF4-FFF2-40B4-BE49-F238E27FC236}">
                <a16:creationId xmlns:a16="http://schemas.microsoft.com/office/drawing/2014/main" id="{D25E2A04-B203-F8E5-9B5B-3A57EF9A9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5" b="157"/>
          <a:stretch>
            <a:fillRect/>
          </a:stretch>
        </p:blipFill>
        <p:spPr bwMode="auto">
          <a:xfrm>
            <a:off x="-36512" y="-4121"/>
            <a:ext cx="9158796" cy="68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Our community fund raising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These have been held to raise funds for items such as the building survey, solicitor’s fees and other expenses.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Thank you to those who have offered to help.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9657F-DB24-E02E-BCD8-1A3F97E183D2}"/>
              </a:ext>
            </a:extLst>
          </p:cNvPr>
          <p:cNvSpPr txBox="1"/>
          <p:nvPr/>
        </p:nvSpPr>
        <p:spPr>
          <a:xfrm>
            <a:off x="3851920" y="5752278"/>
            <a:ext cx="4577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Jane C</a:t>
            </a:r>
            <a:endParaRPr lang="en-GB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732</TotalTime>
  <Words>1184</Words>
  <Application>Microsoft Office PowerPoint</Application>
  <PresentationFormat>On-screen Show (4:3)</PresentationFormat>
  <Paragraphs>145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ADLaM Display</vt:lpstr>
      <vt:lpstr>Arial</vt:lpstr>
      <vt:lpstr>Calibri</vt:lpstr>
      <vt:lpstr>Office Theme</vt:lpstr>
      <vt:lpstr>Acrobat Document</vt:lpstr>
      <vt:lpstr> WE NEED  YOU!</vt:lpstr>
      <vt:lpstr>We want to go from…</vt:lpstr>
      <vt:lpstr>TO THIS!</vt:lpstr>
      <vt:lpstr>Why are we having this meeting?</vt:lpstr>
      <vt:lpstr>PowerPoint Presentation</vt:lpstr>
      <vt:lpstr>PowerPoint Presentation</vt:lpstr>
      <vt:lpstr>Dan’s Expertise!</vt:lpstr>
      <vt:lpstr>Thank you</vt:lpstr>
      <vt:lpstr>Our community fund raising events</vt:lpstr>
      <vt:lpstr>MARTIN WRIGLEY &amp; GARY TAYLOR</vt:lpstr>
      <vt:lpstr>LETTER FROM MARTIN WRIGLEY</vt:lpstr>
      <vt:lpstr>GRANTS</vt:lpstr>
      <vt:lpstr>CORPORATE FUNDING</vt:lpstr>
      <vt:lpstr>SHARE OFFER DOCUMENTS</vt:lpstr>
      <vt:lpstr>SHARES PLEDGED / PURCHASED</vt:lpstr>
      <vt:lpstr>At the moment, we don’t have enough</vt:lpstr>
      <vt:lpstr>PLEASE HELP US – NOW!</vt:lpstr>
      <vt:lpstr>WHAT’S NEXT!?</vt:lpstr>
      <vt:lpstr>PLANS: B, C &amp; D!!</vt:lpstr>
      <vt:lpstr>OTHER COMMUNITIES HAVE DONE THIS - IT DOES WORK!</vt:lpstr>
      <vt:lpstr>WHAT CAN YOU DO NOW?</vt:lpstr>
      <vt:lpstr>WE CAN DO IT</vt:lpstr>
      <vt:lpstr>Any Questions? Please find a member of the committee who will be delighted to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NEED YOU!</dc:title>
  <dc:creator>Lenovo</dc:creator>
  <cp:lastModifiedBy>Lottie McKnight</cp:lastModifiedBy>
  <cp:revision>61</cp:revision>
  <dcterms:created xsi:type="dcterms:W3CDTF">2025-07-18T08:35:25Z</dcterms:created>
  <dcterms:modified xsi:type="dcterms:W3CDTF">2025-11-21T14:18:09Z</dcterms:modified>
</cp:coreProperties>
</file>